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E2B06D-6C65-4AB9-91F8-ABEA491290B3}" type="doc">
      <dgm:prSet loTypeId="urn:microsoft.com/office/officeart/2005/8/layout/hierarchy1" loCatId="hierarchy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FBFF337-3DA8-456A-A510-449F2890A94A}">
      <dgm:prSet/>
      <dgm:spPr/>
      <dgm:t>
        <a:bodyPr/>
        <a:lstStyle/>
        <a:p>
          <a:r>
            <a:rPr lang="en-US"/>
            <a:t>AMA: Leaving the treatment facility against the professional recommendation of the clinical team before completing the agreed-upon treatment plan.</a:t>
          </a:r>
        </a:p>
      </dgm:t>
    </dgm:pt>
    <dgm:pt modelId="{1F57FF3B-FA47-40EC-B138-C215674A6286}" type="parTrans" cxnId="{A96955AD-1E02-4AAB-9EE7-2F7A67E19093}">
      <dgm:prSet/>
      <dgm:spPr/>
      <dgm:t>
        <a:bodyPr/>
        <a:lstStyle/>
        <a:p>
          <a:endParaRPr lang="en-US"/>
        </a:p>
      </dgm:t>
    </dgm:pt>
    <dgm:pt modelId="{ACE23C7D-BF47-48BA-9C2F-6D822BE0EB9A}" type="sibTrans" cxnId="{A96955AD-1E02-4AAB-9EE7-2F7A67E19093}">
      <dgm:prSet/>
      <dgm:spPr/>
      <dgm:t>
        <a:bodyPr/>
        <a:lstStyle/>
        <a:p>
          <a:endParaRPr lang="en-US"/>
        </a:p>
      </dgm:t>
    </dgm:pt>
    <dgm:pt modelId="{D7CE1DA5-9163-43F2-AA79-AF024B28717A}">
      <dgm:prSet/>
      <dgm:spPr/>
      <dgm:t>
        <a:bodyPr/>
        <a:lstStyle/>
        <a:p>
          <a:r>
            <a:rPr lang="en-US"/>
            <a:t>Blocking: Taking appropriate measures to ensure clients do not leave AMA without informed acknowledgment of risks, where possible.</a:t>
          </a:r>
        </a:p>
      </dgm:t>
    </dgm:pt>
    <dgm:pt modelId="{E8B3FED7-4710-4C4F-B087-366A80EE0D14}" type="parTrans" cxnId="{B9501B25-299B-4268-A113-A4BDF2ED5095}">
      <dgm:prSet/>
      <dgm:spPr/>
      <dgm:t>
        <a:bodyPr/>
        <a:lstStyle/>
        <a:p>
          <a:endParaRPr lang="en-US"/>
        </a:p>
      </dgm:t>
    </dgm:pt>
    <dgm:pt modelId="{4EF4078C-01E0-48CA-A41B-B62273D06848}" type="sibTrans" cxnId="{B9501B25-299B-4268-A113-A4BDF2ED5095}">
      <dgm:prSet/>
      <dgm:spPr/>
      <dgm:t>
        <a:bodyPr/>
        <a:lstStyle/>
        <a:p>
          <a:endParaRPr lang="en-US"/>
        </a:p>
      </dgm:t>
    </dgm:pt>
    <dgm:pt modelId="{EA5A52BD-F378-4634-92E0-4DEED9863DEB}" type="pres">
      <dgm:prSet presAssocID="{02E2B06D-6C65-4AB9-91F8-ABEA491290B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127D6D7-5FA3-428C-9A46-457C874BED33}" type="pres">
      <dgm:prSet presAssocID="{AFBFF337-3DA8-456A-A510-449F2890A94A}" presName="hierRoot1" presStyleCnt="0"/>
      <dgm:spPr/>
    </dgm:pt>
    <dgm:pt modelId="{93618165-2000-4F58-83C3-CF2BC7DCF2D2}" type="pres">
      <dgm:prSet presAssocID="{AFBFF337-3DA8-456A-A510-449F2890A94A}" presName="composite" presStyleCnt="0"/>
      <dgm:spPr/>
    </dgm:pt>
    <dgm:pt modelId="{91FC529F-6C4E-4D1F-B4A1-C7857BCD5FEE}" type="pres">
      <dgm:prSet presAssocID="{AFBFF337-3DA8-456A-A510-449F2890A94A}" presName="background" presStyleLbl="node0" presStyleIdx="0" presStyleCnt="2"/>
      <dgm:spPr/>
    </dgm:pt>
    <dgm:pt modelId="{744EA2D5-C890-4586-A39E-AD921D8B31CF}" type="pres">
      <dgm:prSet presAssocID="{AFBFF337-3DA8-456A-A510-449F2890A94A}" presName="text" presStyleLbl="fgAcc0" presStyleIdx="0" presStyleCnt="2">
        <dgm:presLayoutVars>
          <dgm:chPref val="3"/>
        </dgm:presLayoutVars>
      </dgm:prSet>
      <dgm:spPr/>
    </dgm:pt>
    <dgm:pt modelId="{81423000-66AB-4AF1-BB38-18AB0E69ACA7}" type="pres">
      <dgm:prSet presAssocID="{AFBFF337-3DA8-456A-A510-449F2890A94A}" presName="hierChild2" presStyleCnt="0"/>
      <dgm:spPr/>
    </dgm:pt>
    <dgm:pt modelId="{A901379C-6C37-449E-9CB3-217C47BCFD00}" type="pres">
      <dgm:prSet presAssocID="{D7CE1DA5-9163-43F2-AA79-AF024B28717A}" presName="hierRoot1" presStyleCnt="0"/>
      <dgm:spPr/>
    </dgm:pt>
    <dgm:pt modelId="{E2D86004-C0D6-4970-B807-C7EF8D839EED}" type="pres">
      <dgm:prSet presAssocID="{D7CE1DA5-9163-43F2-AA79-AF024B28717A}" presName="composite" presStyleCnt="0"/>
      <dgm:spPr/>
    </dgm:pt>
    <dgm:pt modelId="{206A8ACF-1C63-4977-98A2-CD28F38BA73E}" type="pres">
      <dgm:prSet presAssocID="{D7CE1DA5-9163-43F2-AA79-AF024B28717A}" presName="background" presStyleLbl="node0" presStyleIdx="1" presStyleCnt="2"/>
      <dgm:spPr/>
    </dgm:pt>
    <dgm:pt modelId="{11DEBF44-306B-45FA-99DE-48649C39032A}" type="pres">
      <dgm:prSet presAssocID="{D7CE1DA5-9163-43F2-AA79-AF024B28717A}" presName="text" presStyleLbl="fgAcc0" presStyleIdx="1" presStyleCnt="2">
        <dgm:presLayoutVars>
          <dgm:chPref val="3"/>
        </dgm:presLayoutVars>
      </dgm:prSet>
      <dgm:spPr/>
    </dgm:pt>
    <dgm:pt modelId="{89BC22B4-95C4-423C-8F29-62FE5CA35B61}" type="pres">
      <dgm:prSet presAssocID="{D7CE1DA5-9163-43F2-AA79-AF024B28717A}" presName="hierChild2" presStyleCnt="0"/>
      <dgm:spPr/>
    </dgm:pt>
  </dgm:ptLst>
  <dgm:cxnLst>
    <dgm:cxn modelId="{B9501B25-299B-4268-A113-A4BDF2ED5095}" srcId="{02E2B06D-6C65-4AB9-91F8-ABEA491290B3}" destId="{D7CE1DA5-9163-43F2-AA79-AF024B28717A}" srcOrd="1" destOrd="0" parTransId="{E8B3FED7-4710-4C4F-B087-366A80EE0D14}" sibTransId="{4EF4078C-01E0-48CA-A41B-B62273D06848}"/>
    <dgm:cxn modelId="{DB354BA2-9B89-4A26-9526-F64EEAED1B72}" type="presOf" srcId="{AFBFF337-3DA8-456A-A510-449F2890A94A}" destId="{744EA2D5-C890-4586-A39E-AD921D8B31CF}" srcOrd="0" destOrd="0" presId="urn:microsoft.com/office/officeart/2005/8/layout/hierarchy1"/>
    <dgm:cxn modelId="{A96955AD-1E02-4AAB-9EE7-2F7A67E19093}" srcId="{02E2B06D-6C65-4AB9-91F8-ABEA491290B3}" destId="{AFBFF337-3DA8-456A-A510-449F2890A94A}" srcOrd="0" destOrd="0" parTransId="{1F57FF3B-FA47-40EC-B138-C215674A6286}" sibTransId="{ACE23C7D-BF47-48BA-9C2F-6D822BE0EB9A}"/>
    <dgm:cxn modelId="{235E4FE9-3A5B-41B2-BF23-5814AFEBC4E6}" type="presOf" srcId="{02E2B06D-6C65-4AB9-91F8-ABEA491290B3}" destId="{EA5A52BD-F378-4634-92E0-4DEED9863DEB}" srcOrd="0" destOrd="0" presId="urn:microsoft.com/office/officeart/2005/8/layout/hierarchy1"/>
    <dgm:cxn modelId="{637953F5-3489-4D3D-99B3-11D4B858007C}" type="presOf" srcId="{D7CE1DA5-9163-43F2-AA79-AF024B28717A}" destId="{11DEBF44-306B-45FA-99DE-48649C39032A}" srcOrd="0" destOrd="0" presId="urn:microsoft.com/office/officeart/2005/8/layout/hierarchy1"/>
    <dgm:cxn modelId="{72287DFA-9A85-4823-9C60-2D6602E26B89}" type="presParOf" srcId="{EA5A52BD-F378-4634-92E0-4DEED9863DEB}" destId="{F127D6D7-5FA3-428C-9A46-457C874BED33}" srcOrd="0" destOrd="0" presId="urn:microsoft.com/office/officeart/2005/8/layout/hierarchy1"/>
    <dgm:cxn modelId="{94534DF7-A570-49E3-A667-6F11EFCF98B2}" type="presParOf" srcId="{F127D6D7-5FA3-428C-9A46-457C874BED33}" destId="{93618165-2000-4F58-83C3-CF2BC7DCF2D2}" srcOrd="0" destOrd="0" presId="urn:microsoft.com/office/officeart/2005/8/layout/hierarchy1"/>
    <dgm:cxn modelId="{83A88300-8E97-4C4D-9E56-16F056BC9164}" type="presParOf" srcId="{93618165-2000-4F58-83C3-CF2BC7DCF2D2}" destId="{91FC529F-6C4E-4D1F-B4A1-C7857BCD5FEE}" srcOrd="0" destOrd="0" presId="urn:microsoft.com/office/officeart/2005/8/layout/hierarchy1"/>
    <dgm:cxn modelId="{5976FEC5-D75C-4586-AAF7-8F461FBDAF9F}" type="presParOf" srcId="{93618165-2000-4F58-83C3-CF2BC7DCF2D2}" destId="{744EA2D5-C890-4586-A39E-AD921D8B31CF}" srcOrd="1" destOrd="0" presId="urn:microsoft.com/office/officeart/2005/8/layout/hierarchy1"/>
    <dgm:cxn modelId="{0C947890-2A37-46A6-A897-3320C6260351}" type="presParOf" srcId="{F127D6D7-5FA3-428C-9A46-457C874BED33}" destId="{81423000-66AB-4AF1-BB38-18AB0E69ACA7}" srcOrd="1" destOrd="0" presId="urn:microsoft.com/office/officeart/2005/8/layout/hierarchy1"/>
    <dgm:cxn modelId="{6FF7F4C0-F79B-4BB0-A83B-20B05CDFE8AE}" type="presParOf" srcId="{EA5A52BD-F378-4634-92E0-4DEED9863DEB}" destId="{A901379C-6C37-449E-9CB3-217C47BCFD00}" srcOrd="1" destOrd="0" presId="urn:microsoft.com/office/officeart/2005/8/layout/hierarchy1"/>
    <dgm:cxn modelId="{78EE2E61-11FD-49A0-AFA9-E5A5E24D7828}" type="presParOf" srcId="{A901379C-6C37-449E-9CB3-217C47BCFD00}" destId="{E2D86004-C0D6-4970-B807-C7EF8D839EED}" srcOrd="0" destOrd="0" presId="urn:microsoft.com/office/officeart/2005/8/layout/hierarchy1"/>
    <dgm:cxn modelId="{833BA1EA-F759-4811-BEB4-F9C1DCC823B2}" type="presParOf" srcId="{E2D86004-C0D6-4970-B807-C7EF8D839EED}" destId="{206A8ACF-1C63-4977-98A2-CD28F38BA73E}" srcOrd="0" destOrd="0" presId="urn:microsoft.com/office/officeart/2005/8/layout/hierarchy1"/>
    <dgm:cxn modelId="{F9080489-FD6B-4196-957A-C2E9B8978CC6}" type="presParOf" srcId="{E2D86004-C0D6-4970-B807-C7EF8D839EED}" destId="{11DEBF44-306B-45FA-99DE-48649C39032A}" srcOrd="1" destOrd="0" presId="urn:microsoft.com/office/officeart/2005/8/layout/hierarchy1"/>
    <dgm:cxn modelId="{AC1309A3-5AA5-4F39-BFBE-DD6A7E31028C}" type="presParOf" srcId="{A901379C-6C37-449E-9CB3-217C47BCFD00}" destId="{89BC22B4-95C4-423C-8F29-62FE5CA35B6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F36BB1-D5BB-426F-9A25-109BD0689AE4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7A4F5D1-CB54-4DF3-9A1E-B688C2CF61D4}">
      <dgm:prSet/>
      <dgm:spPr/>
      <dgm:t>
        <a:bodyPr/>
        <a:lstStyle/>
        <a:p>
          <a:r>
            <a:rPr lang="en-US"/>
            <a:t>1.1 Identify Concerns: Empathize and understand client concerns.</a:t>
          </a:r>
        </a:p>
      </dgm:t>
    </dgm:pt>
    <dgm:pt modelId="{8E6929AB-1746-4676-A3F3-006A1F05CA95}" type="parTrans" cxnId="{B09D8706-BED3-4537-AFB1-C20F989BF31E}">
      <dgm:prSet/>
      <dgm:spPr/>
      <dgm:t>
        <a:bodyPr/>
        <a:lstStyle/>
        <a:p>
          <a:endParaRPr lang="en-US"/>
        </a:p>
      </dgm:t>
    </dgm:pt>
    <dgm:pt modelId="{AEAEFC13-BCAD-4188-BDD0-2455E6D154E9}" type="sibTrans" cxnId="{B09D8706-BED3-4537-AFB1-C20F989BF31E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1B1965A3-D187-495D-B210-6A75EB60160F}">
      <dgm:prSet/>
      <dgm:spPr/>
      <dgm:t>
        <a:bodyPr/>
        <a:lstStyle/>
        <a:p>
          <a:r>
            <a:rPr lang="en-US"/>
            <a:t>1.2 Notify Supervisor: Inform key personnel immediately.</a:t>
          </a:r>
        </a:p>
      </dgm:t>
    </dgm:pt>
    <dgm:pt modelId="{A7BB7754-B465-4B80-A936-C32CC2054CCA}" type="parTrans" cxnId="{30E66602-CA92-476A-A86B-5A5449FFD542}">
      <dgm:prSet/>
      <dgm:spPr/>
      <dgm:t>
        <a:bodyPr/>
        <a:lstStyle/>
        <a:p>
          <a:endParaRPr lang="en-US"/>
        </a:p>
      </dgm:t>
    </dgm:pt>
    <dgm:pt modelId="{9B39B7A9-0964-4BD6-8E82-D1839BD9805F}" type="sibTrans" cxnId="{30E66602-CA92-476A-A86B-5A5449FFD542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1A35A12E-AE66-40ED-A302-67882C06C3B5}">
      <dgm:prSet/>
      <dgm:spPr/>
      <dgm:t>
        <a:bodyPr/>
        <a:lstStyle/>
        <a:p>
          <a:r>
            <a:rPr lang="en-US"/>
            <a:t>1.3 Initiate De-escalation: Employ techniques to address emotional states.</a:t>
          </a:r>
        </a:p>
      </dgm:t>
    </dgm:pt>
    <dgm:pt modelId="{A971B9B2-0F5F-4A3E-B5EF-634470DD22A9}" type="parTrans" cxnId="{8A7DDA57-8F4D-432C-BF5C-ACA36723913E}">
      <dgm:prSet/>
      <dgm:spPr/>
      <dgm:t>
        <a:bodyPr/>
        <a:lstStyle/>
        <a:p>
          <a:endParaRPr lang="en-US"/>
        </a:p>
      </dgm:t>
    </dgm:pt>
    <dgm:pt modelId="{480471BE-713D-42D8-B04C-371D325BDE56}" type="sibTrans" cxnId="{8A7DDA57-8F4D-432C-BF5C-ACA36723913E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984BB91E-8F2B-4184-B5C3-F806CD972BC4}" type="pres">
      <dgm:prSet presAssocID="{ADF36BB1-D5BB-426F-9A25-109BD0689AE4}" presName="Name0" presStyleCnt="0">
        <dgm:presLayoutVars>
          <dgm:animLvl val="lvl"/>
          <dgm:resizeHandles val="exact"/>
        </dgm:presLayoutVars>
      </dgm:prSet>
      <dgm:spPr/>
    </dgm:pt>
    <dgm:pt modelId="{2D89EA78-32F0-4824-A0A2-FFCC2AFC72E7}" type="pres">
      <dgm:prSet presAssocID="{57A4F5D1-CB54-4DF3-9A1E-B688C2CF61D4}" presName="compositeNode" presStyleCnt="0">
        <dgm:presLayoutVars>
          <dgm:bulletEnabled val="1"/>
        </dgm:presLayoutVars>
      </dgm:prSet>
      <dgm:spPr/>
    </dgm:pt>
    <dgm:pt modelId="{D0AB334E-E0D1-489D-9E3B-87823C82C01A}" type="pres">
      <dgm:prSet presAssocID="{57A4F5D1-CB54-4DF3-9A1E-B688C2CF61D4}" presName="bgRect" presStyleLbl="alignNode1" presStyleIdx="0" presStyleCnt="3"/>
      <dgm:spPr/>
    </dgm:pt>
    <dgm:pt modelId="{19EA2895-9557-4C29-BD76-0DF7FD50F272}" type="pres">
      <dgm:prSet presAssocID="{AEAEFC13-BCAD-4188-BDD0-2455E6D154E9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8FF33D29-5604-4A81-A2CE-CA8AD1E71AF1}" type="pres">
      <dgm:prSet presAssocID="{57A4F5D1-CB54-4DF3-9A1E-B688C2CF61D4}" presName="nodeRect" presStyleLbl="alignNode1" presStyleIdx="0" presStyleCnt="3">
        <dgm:presLayoutVars>
          <dgm:bulletEnabled val="1"/>
        </dgm:presLayoutVars>
      </dgm:prSet>
      <dgm:spPr/>
    </dgm:pt>
    <dgm:pt modelId="{47BBF456-BCD2-4B68-8F48-D76456897B97}" type="pres">
      <dgm:prSet presAssocID="{AEAEFC13-BCAD-4188-BDD0-2455E6D154E9}" presName="sibTrans" presStyleCnt="0"/>
      <dgm:spPr/>
    </dgm:pt>
    <dgm:pt modelId="{D9B8A1BE-7C9D-4B61-9267-96D81E576E7B}" type="pres">
      <dgm:prSet presAssocID="{1B1965A3-D187-495D-B210-6A75EB60160F}" presName="compositeNode" presStyleCnt="0">
        <dgm:presLayoutVars>
          <dgm:bulletEnabled val="1"/>
        </dgm:presLayoutVars>
      </dgm:prSet>
      <dgm:spPr/>
    </dgm:pt>
    <dgm:pt modelId="{66097D32-2EE5-459E-9CBE-9E15A3C60FAF}" type="pres">
      <dgm:prSet presAssocID="{1B1965A3-D187-495D-B210-6A75EB60160F}" presName="bgRect" presStyleLbl="alignNode1" presStyleIdx="1" presStyleCnt="3"/>
      <dgm:spPr/>
    </dgm:pt>
    <dgm:pt modelId="{2B2F8ADF-501D-4673-91F2-75B643BF2EA9}" type="pres">
      <dgm:prSet presAssocID="{9B39B7A9-0964-4BD6-8E82-D1839BD9805F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E159806B-4D5D-4EA8-A56B-28009D73CAE4}" type="pres">
      <dgm:prSet presAssocID="{1B1965A3-D187-495D-B210-6A75EB60160F}" presName="nodeRect" presStyleLbl="alignNode1" presStyleIdx="1" presStyleCnt="3">
        <dgm:presLayoutVars>
          <dgm:bulletEnabled val="1"/>
        </dgm:presLayoutVars>
      </dgm:prSet>
      <dgm:spPr/>
    </dgm:pt>
    <dgm:pt modelId="{AF13EE7D-C917-45C1-913F-4D21613AF0C4}" type="pres">
      <dgm:prSet presAssocID="{9B39B7A9-0964-4BD6-8E82-D1839BD9805F}" presName="sibTrans" presStyleCnt="0"/>
      <dgm:spPr/>
    </dgm:pt>
    <dgm:pt modelId="{042034C5-5342-470A-9425-7111021A32D4}" type="pres">
      <dgm:prSet presAssocID="{1A35A12E-AE66-40ED-A302-67882C06C3B5}" presName="compositeNode" presStyleCnt="0">
        <dgm:presLayoutVars>
          <dgm:bulletEnabled val="1"/>
        </dgm:presLayoutVars>
      </dgm:prSet>
      <dgm:spPr/>
    </dgm:pt>
    <dgm:pt modelId="{CCBCE437-DE36-489E-B540-622EA51A895F}" type="pres">
      <dgm:prSet presAssocID="{1A35A12E-AE66-40ED-A302-67882C06C3B5}" presName="bgRect" presStyleLbl="alignNode1" presStyleIdx="2" presStyleCnt="3"/>
      <dgm:spPr/>
    </dgm:pt>
    <dgm:pt modelId="{515E1BEC-9DD7-4BD3-AE00-83521C823AC2}" type="pres">
      <dgm:prSet presAssocID="{480471BE-713D-42D8-B04C-371D325BDE56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EF378E8E-86E8-4BEC-B0AC-61A36F7D9E19}" type="pres">
      <dgm:prSet presAssocID="{1A35A12E-AE66-40ED-A302-67882C06C3B5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30E66602-CA92-476A-A86B-5A5449FFD542}" srcId="{ADF36BB1-D5BB-426F-9A25-109BD0689AE4}" destId="{1B1965A3-D187-495D-B210-6A75EB60160F}" srcOrd="1" destOrd="0" parTransId="{A7BB7754-B465-4B80-A936-C32CC2054CCA}" sibTransId="{9B39B7A9-0964-4BD6-8E82-D1839BD9805F}"/>
    <dgm:cxn modelId="{B09D8706-BED3-4537-AFB1-C20F989BF31E}" srcId="{ADF36BB1-D5BB-426F-9A25-109BD0689AE4}" destId="{57A4F5D1-CB54-4DF3-9A1E-B688C2CF61D4}" srcOrd="0" destOrd="0" parTransId="{8E6929AB-1746-4676-A3F3-006A1F05CA95}" sibTransId="{AEAEFC13-BCAD-4188-BDD0-2455E6D154E9}"/>
    <dgm:cxn modelId="{5888BC18-0939-4091-BC7F-7FD38F2DD46F}" type="presOf" srcId="{57A4F5D1-CB54-4DF3-9A1E-B688C2CF61D4}" destId="{8FF33D29-5604-4A81-A2CE-CA8AD1E71AF1}" srcOrd="1" destOrd="0" presId="urn:microsoft.com/office/officeart/2016/7/layout/LinearBlockProcessNumbered"/>
    <dgm:cxn modelId="{4BBC8A2E-EE09-4380-9341-5BBB6D013FDC}" type="presOf" srcId="{ADF36BB1-D5BB-426F-9A25-109BD0689AE4}" destId="{984BB91E-8F2B-4184-B5C3-F806CD972BC4}" srcOrd="0" destOrd="0" presId="urn:microsoft.com/office/officeart/2016/7/layout/LinearBlockProcessNumbered"/>
    <dgm:cxn modelId="{8A7DDA57-8F4D-432C-BF5C-ACA36723913E}" srcId="{ADF36BB1-D5BB-426F-9A25-109BD0689AE4}" destId="{1A35A12E-AE66-40ED-A302-67882C06C3B5}" srcOrd="2" destOrd="0" parTransId="{A971B9B2-0F5F-4A3E-B5EF-634470DD22A9}" sibTransId="{480471BE-713D-42D8-B04C-371D325BDE56}"/>
    <dgm:cxn modelId="{07168183-7376-4977-97AC-DA170875A829}" type="presOf" srcId="{9B39B7A9-0964-4BD6-8E82-D1839BD9805F}" destId="{2B2F8ADF-501D-4673-91F2-75B643BF2EA9}" srcOrd="0" destOrd="0" presId="urn:microsoft.com/office/officeart/2016/7/layout/LinearBlockProcessNumbered"/>
    <dgm:cxn modelId="{AEBBCFA0-E479-4C62-AED2-FF5018B7AAAD}" type="presOf" srcId="{1B1965A3-D187-495D-B210-6A75EB60160F}" destId="{66097D32-2EE5-459E-9CBE-9E15A3C60FAF}" srcOrd="0" destOrd="0" presId="urn:microsoft.com/office/officeart/2016/7/layout/LinearBlockProcessNumbered"/>
    <dgm:cxn modelId="{DD901CCA-9C31-4DF7-9FB6-2B987C659594}" type="presOf" srcId="{1A35A12E-AE66-40ED-A302-67882C06C3B5}" destId="{EF378E8E-86E8-4BEC-B0AC-61A36F7D9E19}" srcOrd="1" destOrd="0" presId="urn:microsoft.com/office/officeart/2016/7/layout/LinearBlockProcessNumbered"/>
    <dgm:cxn modelId="{767B9DD0-6EE3-4428-A68D-C099E64BF8B1}" type="presOf" srcId="{57A4F5D1-CB54-4DF3-9A1E-B688C2CF61D4}" destId="{D0AB334E-E0D1-489D-9E3B-87823C82C01A}" srcOrd="0" destOrd="0" presId="urn:microsoft.com/office/officeart/2016/7/layout/LinearBlockProcessNumbered"/>
    <dgm:cxn modelId="{50912CDB-A4A2-44F4-9F97-0E18BC8654F2}" type="presOf" srcId="{1A35A12E-AE66-40ED-A302-67882C06C3B5}" destId="{CCBCE437-DE36-489E-B540-622EA51A895F}" srcOrd="0" destOrd="0" presId="urn:microsoft.com/office/officeart/2016/7/layout/LinearBlockProcessNumbered"/>
    <dgm:cxn modelId="{AA0596DC-223E-4982-AB6B-761A0185D704}" type="presOf" srcId="{480471BE-713D-42D8-B04C-371D325BDE56}" destId="{515E1BEC-9DD7-4BD3-AE00-83521C823AC2}" srcOrd="0" destOrd="0" presId="urn:microsoft.com/office/officeart/2016/7/layout/LinearBlockProcessNumbered"/>
    <dgm:cxn modelId="{742979E4-A7ED-446F-B55A-3EC1AE6C95B6}" type="presOf" srcId="{AEAEFC13-BCAD-4188-BDD0-2455E6D154E9}" destId="{19EA2895-9557-4C29-BD76-0DF7FD50F272}" srcOrd="0" destOrd="0" presId="urn:microsoft.com/office/officeart/2016/7/layout/LinearBlockProcessNumbered"/>
    <dgm:cxn modelId="{3E5B9EFA-83BC-4E4F-91CD-F8F3129EC371}" type="presOf" srcId="{1B1965A3-D187-495D-B210-6A75EB60160F}" destId="{E159806B-4D5D-4EA8-A56B-28009D73CAE4}" srcOrd="1" destOrd="0" presId="urn:microsoft.com/office/officeart/2016/7/layout/LinearBlockProcessNumbered"/>
    <dgm:cxn modelId="{5C95829B-3AF6-4489-AE0F-4A5867D7D521}" type="presParOf" srcId="{984BB91E-8F2B-4184-B5C3-F806CD972BC4}" destId="{2D89EA78-32F0-4824-A0A2-FFCC2AFC72E7}" srcOrd="0" destOrd="0" presId="urn:microsoft.com/office/officeart/2016/7/layout/LinearBlockProcessNumbered"/>
    <dgm:cxn modelId="{BFB16ADD-04BC-4427-A0AA-990468FFBC2D}" type="presParOf" srcId="{2D89EA78-32F0-4824-A0A2-FFCC2AFC72E7}" destId="{D0AB334E-E0D1-489D-9E3B-87823C82C01A}" srcOrd="0" destOrd="0" presId="urn:microsoft.com/office/officeart/2016/7/layout/LinearBlockProcessNumbered"/>
    <dgm:cxn modelId="{952C9174-E371-4EDD-9B78-584744777494}" type="presParOf" srcId="{2D89EA78-32F0-4824-A0A2-FFCC2AFC72E7}" destId="{19EA2895-9557-4C29-BD76-0DF7FD50F272}" srcOrd="1" destOrd="0" presId="urn:microsoft.com/office/officeart/2016/7/layout/LinearBlockProcessNumbered"/>
    <dgm:cxn modelId="{876AFB67-370A-47EC-A659-4119FFE0A8B1}" type="presParOf" srcId="{2D89EA78-32F0-4824-A0A2-FFCC2AFC72E7}" destId="{8FF33D29-5604-4A81-A2CE-CA8AD1E71AF1}" srcOrd="2" destOrd="0" presId="urn:microsoft.com/office/officeart/2016/7/layout/LinearBlockProcessNumbered"/>
    <dgm:cxn modelId="{896E1C51-3F24-4DA4-8F40-210F1D1A6FD8}" type="presParOf" srcId="{984BB91E-8F2B-4184-B5C3-F806CD972BC4}" destId="{47BBF456-BCD2-4B68-8F48-D76456897B97}" srcOrd="1" destOrd="0" presId="urn:microsoft.com/office/officeart/2016/7/layout/LinearBlockProcessNumbered"/>
    <dgm:cxn modelId="{B7EE992A-98A5-4539-BDF2-A9B33591661A}" type="presParOf" srcId="{984BB91E-8F2B-4184-B5C3-F806CD972BC4}" destId="{D9B8A1BE-7C9D-4B61-9267-96D81E576E7B}" srcOrd="2" destOrd="0" presId="urn:microsoft.com/office/officeart/2016/7/layout/LinearBlockProcessNumbered"/>
    <dgm:cxn modelId="{CDB2C8E8-0ACA-4166-BF3F-01CEFF5F91A9}" type="presParOf" srcId="{D9B8A1BE-7C9D-4B61-9267-96D81E576E7B}" destId="{66097D32-2EE5-459E-9CBE-9E15A3C60FAF}" srcOrd="0" destOrd="0" presId="urn:microsoft.com/office/officeart/2016/7/layout/LinearBlockProcessNumbered"/>
    <dgm:cxn modelId="{AB62FAD6-1D05-4A61-9CBB-08DF00B5D252}" type="presParOf" srcId="{D9B8A1BE-7C9D-4B61-9267-96D81E576E7B}" destId="{2B2F8ADF-501D-4673-91F2-75B643BF2EA9}" srcOrd="1" destOrd="0" presId="urn:microsoft.com/office/officeart/2016/7/layout/LinearBlockProcessNumbered"/>
    <dgm:cxn modelId="{17BEE39A-D07D-4FA2-84C4-B148F601AADA}" type="presParOf" srcId="{D9B8A1BE-7C9D-4B61-9267-96D81E576E7B}" destId="{E159806B-4D5D-4EA8-A56B-28009D73CAE4}" srcOrd="2" destOrd="0" presId="urn:microsoft.com/office/officeart/2016/7/layout/LinearBlockProcessNumbered"/>
    <dgm:cxn modelId="{A35FFC90-8736-4328-8FDD-2A4C1B2B36EB}" type="presParOf" srcId="{984BB91E-8F2B-4184-B5C3-F806CD972BC4}" destId="{AF13EE7D-C917-45C1-913F-4D21613AF0C4}" srcOrd="3" destOrd="0" presId="urn:microsoft.com/office/officeart/2016/7/layout/LinearBlockProcessNumbered"/>
    <dgm:cxn modelId="{6F4CE135-F52A-479F-A32A-5F4DC41F2662}" type="presParOf" srcId="{984BB91E-8F2B-4184-B5C3-F806CD972BC4}" destId="{042034C5-5342-470A-9425-7111021A32D4}" srcOrd="4" destOrd="0" presId="urn:microsoft.com/office/officeart/2016/7/layout/LinearBlockProcessNumbered"/>
    <dgm:cxn modelId="{1C402CD9-2AA1-427C-A7F5-4A10A5ABB3CD}" type="presParOf" srcId="{042034C5-5342-470A-9425-7111021A32D4}" destId="{CCBCE437-DE36-489E-B540-622EA51A895F}" srcOrd="0" destOrd="0" presId="urn:microsoft.com/office/officeart/2016/7/layout/LinearBlockProcessNumbered"/>
    <dgm:cxn modelId="{DF24C7B7-E122-4542-B751-51AFD72F5F2E}" type="presParOf" srcId="{042034C5-5342-470A-9425-7111021A32D4}" destId="{515E1BEC-9DD7-4BD3-AE00-83521C823AC2}" srcOrd="1" destOrd="0" presId="urn:microsoft.com/office/officeart/2016/7/layout/LinearBlockProcessNumbered"/>
    <dgm:cxn modelId="{56214600-C095-4B37-B4E6-31FE4E18BDAA}" type="presParOf" srcId="{042034C5-5342-470A-9425-7111021A32D4}" destId="{EF378E8E-86E8-4BEC-B0AC-61A36F7D9E19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2F8A9D-E41B-4B8F-BDB3-B7EE469E493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F24327-8C06-4065-8F26-AFDBF4322C9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2.1 Clinical Team Intervention: Discuss concerns and risks with the client.</a:t>
          </a:r>
        </a:p>
      </dgm:t>
    </dgm:pt>
    <dgm:pt modelId="{4DF1A98F-3A9F-436D-A394-9141F0BA0624}" type="parTrans" cxnId="{36E9427B-252A-449C-BFF8-D34E0C72C177}">
      <dgm:prSet/>
      <dgm:spPr/>
      <dgm:t>
        <a:bodyPr/>
        <a:lstStyle/>
        <a:p>
          <a:endParaRPr lang="en-US"/>
        </a:p>
      </dgm:t>
    </dgm:pt>
    <dgm:pt modelId="{71B86B9F-FFDB-436E-9F23-7977C972CAFD}" type="sibTrans" cxnId="{36E9427B-252A-449C-BFF8-D34E0C72C177}">
      <dgm:prSet/>
      <dgm:spPr/>
      <dgm:t>
        <a:bodyPr/>
        <a:lstStyle/>
        <a:p>
          <a:endParaRPr lang="en-US"/>
        </a:p>
      </dgm:t>
    </dgm:pt>
    <dgm:pt modelId="{B50088D9-9A48-4095-954A-398A57DEF72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2.2 Provide Education: Explain risks of discontinuing treatment prematurely.</a:t>
          </a:r>
        </a:p>
      </dgm:t>
    </dgm:pt>
    <dgm:pt modelId="{DCAE3DAC-C29E-4F60-A4BF-3640A151633D}" type="parTrans" cxnId="{CAC01DD4-DCC4-4B1D-BB57-5FF6840B255D}">
      <dgm:prSet/>
      <dgm:spPr/>
      <dgm:t>
        <a:bodyPr/>
        <a:lstStyle/>
        <a:p>
          <a:endParaRPr lang="en-US"/>
        </a:p>
      </dgm:t>
    </dgm:pt>
    <dgm:pt modelId="{3777EB96-5BC6-4F1B-AADE-79283C1FB655}" type="sibTrans" cxnId="{CAC01DD4-DCC4-4B1D-BB57-5FF6840B255D}">
      <dgm:prSet/>
      <dgm:spPr/>
      <dgm:t>
        <a:bodyPr/>
        <a:lstStyle/>
        <a:p>
          <a:endParaRPr lang="en-US"/>
        </a:p>
      </dgm:t>
    </dgm:pt>
    <dgm:pt modelId="{3B030555-2C3C-4A8C-B8D0-86BFDE16CDF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2.3 Discuss Consequences: Outline treatment impacts and implications.</a:t>
          </a:r>
        </a:p>
      </dgm:t>
    </dgm:pt>
    <dgm:pt modelId="{76966D8D-FD7B-49AC-ABEB-BA0A1A3BE9A8}" type="parTrans" cxnId="{B65A49DC-00B6-47B1-A055-29A364311D34}">
      <dgm:prSet/>
      <dgm:spPr/>
      <dgm:t>
        <a:bodyPr/>
        <a:lstStyle/>
        <a:p>
          <a:endParaRPr lang="en-US"/>
        </a:p>
      </dgm:t>
    </dgm:pt>
    <dgm:pt modelId="{BF7A7CC7-F47D-4B5C-BF25-AA5A6252846B}" type="sibTrans" cxnId="{B65A49DC-00B6-47B1-A055-29A364311D34}">
      <dgm:prSet/>
      <dgm:spPr/>
      <dgm:t>
        <a:bodyPr/>
        <a:lstStyle/>
        <a:p>
          <a:endParaRPr lang="en-US"/>
        </a:p>
      </dgm:t>
    </dgm:pt>
    <dgm:pt modelId="{22642984-01FC-4990-BB8E-DC549FC1C36A}" type="pres">
      <dgm:prSet presAssocID="{952F8A9D-E41B-4B8F-BDB3-B7EE469E4931}" presName="root" presStyleCnt="0">
        <dgm:presLayoutVars>
          <dgm:dir/>
          <dgm:resizeHandles val="exact"/>
        </dgm:presLayoutVars>
      </dgm:prSet>
      <dgm:spPr/>
    </dgm:pt>
    <dgm:pt modelId="{3B750052-F4C4-4F30-B59E-0FC4F2B824E3}" type="pres">
      <dgm:prSet presAssocID="{08F24327-8C06-4065-8F26-AFDBF4322C9A}" presName="compNode" presStyleCnt="0"/>
      <dgm:spPr/>
    </dgm:pt>
    <dgm:pt modelId="{136BDC45-9DAE-423B-A2BC-C6B9CE987EB4}" type="pres">
      <dgm:prSet presAssocID="{08F24327-8C06-4065-8F26-AFDBF4322C9A}" presName="bgRect" presStyleLbl="bgShp" presStyleIdx="0" presStyleCnt="3"/>
      <dgm:spPr/>
    </dgm:pt>
    <dgm:pt modelId="{1CBEAB4D-07AC-418C-9390-A18EC6DEE3A7}" type="pres">
      <dgm:prSet presAssocID="{08F24327-8C06-4065-8F26-AFDBF4322C9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049C3D9A-9737-4AE6-B4D4-028B757D5090}" type="pres">
      <dgm:prSet presAssocID="{08F24327-8C06-4065-8F26-AFDBF4322C9A}" presName="spaceRect" presStyleCnt="0"/>
      <dgm:spPr/>
    </dgm:pt>
    <dgm:pt modelId="{85DC497E-EF93-4DDB-8252-A622D7359DF1}" type="pres">
      <dgm:prSet presAssocID="{08F24327-8C06-4065-8F26-AFDBF4322C9A}" presName="parTx" presStyleLbl="revTx" presStyleIdx="0" presStyleCnt="3">
        <dgm:presLayoutVars>
          <dgm:chMax val="0"/>
          <dgm:chPref val="0"/>
        </dgm:presLayoutVars>
      </dgm:prSet>
      <dgm:spPr/>
    </dgm:pt>
    <dgm:pt modelId="{4BAB50BF-529E-4F44-B2BC-4137495F18F2}" type="pres">
      <dgm:prSet presAssocID="{71B86B9F-FFDB-436E-9F23-7977C972CAFD}" presName="sibTrans" presStyleCnt="0"/>
      <dgm:spPr/>
    </dgm:pt>
    <dgm:pt modelId="{0C4F5A9F-C3B7-4392-A29F-5EDE3B7F18DE}" type="pres">
      <dgm:prSet presAssocID="{B50088D9-9A48-4095-954A-398A57DEF728}" presName="compNode" presStyleCnt="0"/>
      <dgm:spPr/>
    </dgm:pt>
    <dgm:pt modelId="{691886BB-4070-4E15-BCF8-0C150847BB48}" type="pres">
      <dgm:prSet presAssocID="{B50088D9-9A48-4095-954A-398A57DEF728}" presName="bgRect" presStyleLbl="bgShp" presStyleIdx="1" presStyleCnt="3"/>
      <dgm:spPr/>
    </dgm:pt>
    <dgm:pt modelId="{37090619-0376-4FDA-802F-8003F5F2D81A}" type="pres">
      <dgm:prSet presAssocID="{B50088D9-9A48-4095-954A-398A57DEF72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71C9E03A-71F3-49FE-B869-70CE957BFFF4}" type="pres">
      <dgm:prSet presAssocID="{B50088D9-9A48-4095-954A-398A57DEF728}" presName="spaceRect" presStyleCnt="0"/>
      <dgm:spPr/>
    </dgm:pt>
    <dgm:pt modelId="{A6AB366B-DACE-4068-B2A4-99CEA80335FC}" type="pres">
      <dgm:prSet presAssocID="{B50088D9-9A48-4095-954A-398A57DEF728}" presName="parTx" presStyleLbl="revTx" presStyleIdx="1" presStyleCnt="3">
        <dgm:presLayoutVars>
          <dgm:chMax val="0"/>
          <dgm:chPref val="0"/>
        </dgm:presLayoutVars>
      </dgm:prSet>
      <dgm:spPr/>
    </dgm:pt>
    <dgm:pt modelId="{D98574EC-C9FD-484E-AB23-3C551A1B56CA}" type="pres">
      <dgm:prSet presAssocID="{3777EB96-5BC6-4F1B-AADE-79283C1FB655}" presName="sibTrans" presStyleCnt="0"/>
      <dgm:spPr/>
    </dgm:pt>
    <dgm:pt modelId="{4D26D118-0C51-4C95-BB2A-FF928C6B66B9}" type="pres">
      <dgm:prSet presAssocID="{3B030555-2C3C-4A8C-B8D0-86BFDE16CDF1}" presName="compNode" presStyleCnt="0"/>
      <dgm:spPr/>
    </dgm:pt>
    <dgm:pt modelId="{5E1911EB-4D96-4E3E-8A2A-178C8D5EC4C1}" type="pres">
      <dgm:prSet presAssocID="{3B030555-2C3C-4A8C-B8D0-86BFDE16CDF1}" presName="bgRect" presStyleLbl="bgShp" presStyleIdx="2" presStyleCnt="3"/>
      <dgm:spPr/>
    </dgm:pt>
    <dgm:pt modelId="{C3154BBA-16B1-4F06-A1C5-9023F15E541C}" type="pres">
      <dgm:prSet presAssocID="{3B030555-2C3C-4A8C-B8D0-86BFDE16CDF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66F3A5E9-F643-44C1-8A4D-0047334569BB}" type="pres">
      <dgm:prSet presAssocID="{3B030555-2C3C-4A8C-B8D0-86BFDE16CDF1}" presName="spaceRect" presStyleCnt="0"/>
      <dgm:spPr/>
    </dgm:pt>
    <dgm:pt modelId="{28B72D0F-5E33-41DE-84B2-656674F60220}" type="pres">
      <dgm:prSet presAssocID="{3B030555-2C3C-4A8C-B8D0-86BFDE16CDF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4CC3E66-4CBA-4852-9A1B-EB43908C9EDD}" type="presOf" srcId="{B50088D9-9A48-4095-954A-398A57DEF728}" destId="{A6AB366B-DACE-4068-B2A4-99CEA80335FC}" srcOrd="0" destOrd="0" presId="urn:microsoft.com/office/officeart/2018/2/layout/IconVerticalSolidList"/>
    <dgm:cxn modelId="{36E9427B-252A-449C-BFF8-D34E0C72C177}" srcId="{952F8A9D-E41B-4B8F-BDB3-B7EE469E4931}" destId="{08F24327-8C06-4065-8F26-AFDBF4322C9A}" srcOrd="0" destOrd="0" parTransId="{4DF1A98F-3A9F-436D-A394-9141F0BA0624}" sibTransId="{71B86B9F-FFDB-436E-9F23-7977C972CAFD}"/>
    <dgm:cxn modelId="{60213EA1-C6DC-4236-9552-B1027CCDAE5B}" type="presOf" srcId="{952F8A9D-E41B-4B8F-BDB3-B7EE469E4931}" destId="{22642984-01FC-4990-BB8E-DC549FC1C36A}" srcOrd="0" destOrd="0" presId="urn:microsoft.com/office/officeart/2018/2/layout/IconVerticalSolidList"/>
    <dgm:cxn modelId="{FEEDB7BC-3371-4478-ADD5-84B071F26192}" type="presOf" srcId="{08F24327-8C06-4065-8F26-AFDBF4322C9A}" destId="{85DC497E-EF93-4DDB-8252-A622D7359DF1}" srcOrd="0" destOrd="0" presId="urn:microsoft.com/office/officeart/2018/2/layout/IconVerticalSolidList"/>
    <dgm:cxn modelId="{CAC01DD4-DCC4-4B1D-BB57-5FF6840B255D}" srcId="{952F8A9D-E41B-4B8F-BDB3-B7EE469E4931}" destId="{B50088D9-9A48-4095-954A-398A57DEF728}" srcOrd="1" destOrd="0" parTransId="{DCAE3DAC-C29E-4F60-A4BF-3640A151633D}" sibTransId="{3777EB96-5BC6-4F1B-AADE-79283C1FB655}"/>
    <dgm:cxn modelId="{B65A49DC-00B6-47B1-A055-29A364311D34}" srcId="{952F8A9D-E41B-4B8F-BDB3-B7EE469E4931}" destId="{3B030555-2C3C-4A8C-B8D0-86BFDE16CDF1}" srcOrd="2" destOrd="0" parTransId="{76966D8D-FD7B-49AC-ABEB-BA0A1A3BE9A8}" sibTransId="{BF7A7CC7-F47D-4B5C-BF25-AA5A6252846B}"/>
    <dgm:cxn modelId="{49D4A8E8-A58C-4D85-B753-FC32F59F9BAA}" type="presOf" srcId="{3B030555-2C3C-4A8C-B8D0-86BFDE16CDF1}" destId="{28B72D0F-5E33-41DE-84B2-656674F60220}" srcOrd="0" destOrd="0" presId="urn:microsoft.com/office/officeart/2018/2/layout/IconVerticalSolidList"/>
    <dgm:cxn modelId="{5A686FEB-0680-4E11-95CC-AFC6E017B053}" type="presParOf" srcId="{22642984-01FC-4990-BB8E-DC549FC1C36A}" destId="{3B750052-F4C4-4F30-B59E-0FC4F2B824E3}" srcOrd="0" destOrd="0" presId="urn:microsoft.com/office/officeart/2018/2/layout/IconVerticalSolidList"/>
    <dgm:cxn modelId="{B15B2AA6-6683-4356-97D0-783B7CEE4B14}" type="presParOf" srcId="{3B750052-F4C4-4F30-B59E-0FC4F2B824E3}" destId="{136BDC45-9DAE-423B-A2BC-C6B9CE987EB4}" srcOrd="0" destOrd="0" presId="urn:microsoft.com/office/officeart/2018/2/layout/IconVerticalSolidList"/>
    <dgm:cxn modelId="{993FC57B-B7EB-4E71-AAAF-187D230C468D}" type="presParOf" srcId="{3B750052-F4C4-4F30-B59E-0FC4F2B824E3}" destId="{1CBEAB4D-07AC-418C-9390-A18EC6DEE3A7}" srcOrd="1" destOrd="0" presId="urn:microsoft.com/office/officeart/2018/2/layout/IconVerticalSolidList"/>
    <dgm:cxn modelId="{D512A995-EB27-4561-8D66-E5D401F6C4D9}" type="presParOf" srcId="{3B750052-F4C4-4F30-B59E-0FC4F2B824E3}" destId="{049C3D9A-9737-4AE6-B4D4-028B757D5090}" srcOrd="2" destOrd="0" presId="urn:microsoft.com/office/officeart/2018/2/layout/IconVerticalSolidList"/>
    <dgm:cxn modelId="{1BAD8C05-0590-4A44-8EC0-95A17EDD04DD}" type="presParOf" srcId="{3B750052-F4C4-4F30-B59E-0FC4F2B824E3}" destId="{85DC497E-EF93-4DDB-8252-A622D7359DF1}" srcOrd="3" destOrd="0" presId="urn:microsoft.com/office/officeart/2018/2/layout/IconVerticalSolidList"/>
    <dgm:cxn modelId="{58B93905-BE70-4859-BA06-E78BCE7DBEF6}" type="presParOf" srcId="{22642984-01FC-4990-BB8E-DC549FC1C36A}" destId="{4BAB50BF-529E-4F44-B2BC-4137495F18F2}" srcOrd="1" destOrd="0" presId="urn:microsoft.com/office/officeart/2018/2/layout/IconVerticalSolidList"/>
    <dgm:cxn modelId="{0581E897-9788-4398-9205-A1BF92B80BBE}" type="presParOf" srcId="{22642984-01FC-4990-BB8E-DC549FC1C36A}" destId="{0C4F5A9F-C3B7-4392-A29F-5EDE3B7F18DE}" srcOrd="2" destOrd="0" presId="urn:microsoft.com/office/officeart/2018/2/layout/IconVerticalSolidList"/>
    <dgm:cxn modelId="{CCBE7875-461D-4EF2-A461-44F91576AEDA}" type="presParOf" srcId="{0C4F5A9F-C3B7-4392-A29F-5EDE3B7F18DE}" destId="{691886BB-4070-4E15-BCF8-0C150847BB48}" srcOrd="0" destOrd="0" presId="urn:microsoft.com/office/officeart/2018/2/layout/IconVerticalSolidList"/>
    <dgm:cxn modelId="{0B14280B-7D50-4E54-BB33-6D74A42D14BB}" type="presParOf" srcId="{0C4F5A9F-C3B7-4392-A29F-5EDE3B7F18DE}" destId="{37090619-0376-4FDA-802F-8003F5F2D81A}" srcOrd="1" destOrd="0" presId="urn:microsoft.com/office/officeart/2018/2/layout/IconVerticalSolidList"/>
    <dgm:cxn modelId="{9BB3DD63-A19A-484E-808E-9A957998ACF2}" type="presParOf" srcId="{0C4F5A9F-C3B7-4392-A29F-5EDE3B7F18DE}" destId="{71C9E03A-71F3-49FE-B869-70CE957BFFF4}" srcOrd="2" destOrd="0" presId="urn:microsoft.com/office/officeart/2018/2/layout/IconVerticalSolidList"/>
    <dgm:cxn modelId="{D84B465E-5768-4CD6-9C46-D84458FCF03B}" type="presParOf" srcId="{0C4F5A9F-C3B7-4392-A29F-5EDE3B7F18DE}" destId="{A6AB366B-DACE-4068-B2A4-99CEA80335FC}" srcOrd="3" destOrd="0" presId="urn:microsoft.com/office/officeart/2018/2/layout/IconVerticalSolidList"/>
    <dgm:cxn modelId="{C4A60EC3-6906-4350-AEF1-95EE2C690DC1}" type="presParOf" srcId="{22642984-01FC-4990-BB8E-DC549FC1C36A}" destId="{D98574EC-C9FD-484E-AB23-3C551A1B56CA}" srcOrd="3" destOrd="0" presId="urn:microsoft.com/office/officeart/2018/2/layout/IconVerticalSolidList"/>
    <dgm:cxn modelId="{8D56803D-5275-4D04-8436-0E34752D783F}" type="presParOf" srcId="{22642984-01FC-4990-BB8E-DC549FC1C36A}" destId="{4D26D118-0C51-4C95-BB2A-FF928C6B66B9}" srcOrd="4" destOrd="0" presId="urn:microsoft.com/office/officeart/2018/2/layout/IconVerticalSolidList"/>
    <dgm:cxn modelId="{98C527D4-7422-456B-81B4-84784D3CFA8F}" type="presParOf" srcId="{4D26D118-0C51-4C95-BB2A-FF928C6B66B9}" destId="{5E1911EB-4D96-4E3E-8A2A-178C8D5EC4C1}" srcOrd="0" destOrd="0" presId="urn:microsoft.com/office/officeart/2018/2/layout/IconVerticalSolidList"/>
    <dgm:cxn modelId="{7EE9BA10-18BB-4C2C-A84F-181B3E666080}" type="presParOf" srcId="{4D26D118-0C51-4C95-BB2A-FF928C6B66B9}" destId="{C3154BBA-16B1-4F06-A1C5-9023F15E541C}" srcOrd="1" destOrd="0" presId="urn:microsoft.com/office/officeart/2018/2/layout/IconVerticalSolidList"/>
    <dgm:cxn modelId="{6A45C866-0690-4095-ADAD-698450FECAB6}" type="presParOf" srcId="{4D26D118-0C51-4C95-BB2A-FF928C6B66B9}" destId="{66F3A5E9-F643-44C1-8A4D-0047334569BB}" srcOrd="2" destOrd="0" presId="urn:microsoft.com/office/officeart/2018/2/layout/IconVerticalSolidList"/>
    <dgm:cxn modelId="{D082FBAF-92EB-4590-9E3A-BC520D78D3CA}" type="presParOf" srcId="{4D26D118-0C51-4C95-BB2A-FF928C6B66B9}" destId="{28B72D0F-5E33-41DE-84B2-656674F6022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05720A-892D-4F5C-B454-3A7C05DF983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038A1FE-B417-4C95-8BE3-197C00DAB2D0}">
      <dgm:prSet/>
      <dgm:spPr/>
      <dgm:t>
        <a:bodyPr/>
        <a:lstStyle/>
        <a:p>
          <a:r>
            <a:rPr lang="en-US"/>
            <a:t>3.1 Consent and Acknowledgment: Use AMA forms for client acknowledgment.</a:t>
          </a:r>
        </a:p>
      </dgm:t>
    </dgm:pt>
    <dgm:pt modelId="{B16B45C0-68B8-44D8-A578-55DDFFDAB3A5}" type="parTrans" cxnId="{7D0BB9B4-D27C-43AC-AF6E-892978553966}">
      <dgm:prSet/>
      <dgm:spPr/>
      <dgm:t>
        <a:bodyPr/>
        <a:lstStyle/>
        <a:p>
          <a:endParaRPr lang="en-US"/>
        </a:p>
      </dgm:t>
    </dgm:pt>
    <dgm:pt modelId="{8576044A-6303-4454-A719-82AB42ACD3EE}" type="sibTrans" cxnId="{7D0BB9B4-D27C-43AC-AF6E-892978553966}">
      <dgm:prSet/>
      <dgm:spPr/>
      <dgm:t>
        <a:bodyPr/>
        <a:lstStyle/>
        <a:p>
          <a:endParaRPr lang="en-US"/>
        </a:p>
      </dgm:t>
    </dgm:pt>
    <dgm:pt modelId="{274548E7-CADC-456A-8EC2-82C4BC5BF01B}">
      <dgm:prSet/>
      <dgm:spPr/>
      <dgm:t>
        <a:bodyPr/>
        <a:lstStyle/>
        <a:p>
          <a:r>
            <a:rPr lang="en-US"/>
            <a:t>3.2 Detailed Record: Document interactions, reasons, and interventions.</a:t>
          </a:r>
        </a:p>
      </dgm:t>
    </dgm:pt>
    <dgm:pt modelId="{AF2D4E62-919F-4E3B-8EDC-DDD0110DF920}" type="parTrans" cxnId="{D0792A6B-EFD4-4252-B198-C0CD65D5642F}">
      <dgm:prSet/>
      <dgm:spPr/>
      <dgm:t>
        <a:bodyPr/>
        <a:lstStyle/>
        <a:p>
          <a:endParaRPr lang="en-US"/>
        </a:p>
      </dgm:t>
    </dgm:pt>
    <dgm:pt modelId="{B1E29AD0-B4E5-4F02-ADB4-B622A94BA599}" type="sibTrans" cxnId="{D0792A6B-EFD4-4252-B198-C0CD65D5642F}">
      <dgm:prSet/>
      <dgm:spPr/>
      <dgm:t>
        <a:bodyPr/>
        <a:lstStyle/>
        <a:p>
          <a:endParaRPr lang="en-US"/>
        </a:p>
      </dgm:t>
    </dgm:pt>
    <dgm:pt modelId="{600892B3-F9D4-4900-89B0-10ADE189D0A7}" type="pres">
      <dgm:prSet presAssocID="{7705720A-892D-4F5C-B454-3A7C05DF983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9F7ACC5-2BFB-413E-8156-6FD4EDC9CB53}" type="pres">
      <dgm:prSet presAssocID="{0038A1FE-B417-4C95-8BE3-197C00DAB2D0}" presName="hierRoot1" presStyleCnt="0"/>
      <dgm:spPr/>
    </dgm:pt>
    <dgm:pt modelId="{02EEB102-90E4-450E-A737-ACAFF33A92EC}" type="pres">
      <dgm:prSet presAssocID="{0038A1FE-B417-4C95-8BE3-197C00DAB2D0}" presName="composite" presStyleCnt="0"/>
      <dgm:spPr/>
    </dgm:pt>
    <dgm:pt modelId="{3F36AE3F-E1B3-4A7F-82BD-BFB359E9AEB6}" type="pres">
      <dgm:prSet presAssocID="{0038A1FE-B417-4C95-8BE3-197C00DAB2D0}" presName="background" presStyleLbl="node0" presStyleIdx="0" presStyleCnt="2"/>
      <dgm:spPr/>
    </dgm:pt>
    <dgm:pt modelId="{D7A535D8-0A02-483A-A9B5-234B020BD691}" type="pres">
      <dgm:prSet presAssocID="{0038A1FE-B417-4C95-8BE3-197C00DAB2D0}" presName="text" presStyleLbl="fgAcc0" presStyleIdx="0" presStyleCnt="2">
        <dgm:presLayoutVars>
          <dgm:chPref val="3"/>
        </dgm:presLayoutVars>
      </dgm:prSet>
      <dgm:spPr/>
    </dgm:pt>
    <dgm:pt modelId="{3FC66654-B5F4-4D1D-B941-C42BC729CDEF}" type="pres">
      <dgm:prSet presAssocID="{0038A1FE-B417-4C95-8BE3-197C00DAB2D0}" presName="hierChild2" presStyleCnt="0"/>
      <dgm:spPr/>
    </dgm:pt>
    <dgm:pt modelId="{6EEAEB55-AB99-4133-95B4-50F1E9D02EAC}" type="pres">
      <dgm:prSet presAssocID="{274548E7-CADC-456A-8EC2-82C4BC5BF01B}" presName="hierRoot1" presStyleCnt="0"/>
      <dgm:spPr/>
    </dgm:pt>
    <dgm:pt modelId="{CC2B1F00-1917-4D44-8E0F-F2C9C9AA9EF1}" type="pres">
      <dgm:prSet presAssocID="{274548E7-CADC-456A-8EC2-82C4BC5BF01B}" presName="composite" presStyleCnt="0"/>
      <dgm:spPr/>
    </dgm:pt>
    <dgm:pt modelId="{4153CE48-7AF0-4DD6-A1EA-3C13F1758BEA}" type="pres">
      <dgm:prSet presAssocID="{274548E7-CADC-456A-8EC2-82C4BC5BF01B}" presName="background" presStyleLbl="node0" presStyleIdx="1" presStyleCnt="2"/>
      <dgm:spPr/>
    </dgm:pt>
    <dgm:pt modelId="{C40FE40D-A029-4967-A173-6803C596099B}" type="pres">
      <dgm:prSet presAssocID="{274548E7-CADC-456A-8EC2-82C4BC5BF01B}" presName="text" presStyleLbl="fgAcc0" presStyleIdx="1" presStyleCnt="2">
        <dgm:presLayoutVars>
          <dgm:chPref val="3"/>
        </dgm:presLayoutVars>
      </dgm:prSet>
      <dgm:spPr/>
    </dgm:pt>
    <dgm:pt modelId="{0ACB8E87-3866-4A64-B1AB-F94BB53D6ADC}" type="pres">
      <dgm:prSet presAssocID="{274548E7-CADC-456A-8EC2-82C4BC5BF01B}" presName="hierChild2" presStyleCnt="0"/>
      <dgm:spPr/>
    </dgm:pt>
  </dgm:ptLst>
  <dgm:cxnLst>
    <dgm:cxn modelId="{D0792A6B-EFD4-4252-B198-C0CD65D5642F}" srcId="{7705720A-892D-4F5C-B454-3A7C05DF983E}" destId="{274548E7-CADC-456A-8EC2-82C4BC5BF01B}" srcOrd="1" destOrd="0" parTransId="{AF2D4E62-919F-4E3B-8EDC-DDD0110DF920}" sibTransId="{B1E29AD0-B4E5-4F02-ADB4-B622A94BA599}"/>
    <dgm:cxn modelId="{1C991B4E-B737-4821-9C04-F2A12E5072A5}" type="presOf" srcId="{274548E7-CADC-456A-8EC2-82C4BC5BF01B}" destId="{C40FE40D-A029-4967-A173-6803C596099B}" srcOrd="0" destOrd="0" presId="urn:microsoft.com/office/officeart/2005/8/layout/hierarchy1"/>
    <dgm:cxn modelId="{7D0BB9B4-D27C-43AC-AF6E-892978553966}" srcId="{7705720A-892D-4F5C-B454-3A7C05DF983E}" destId="{0038A1FE-B417-4C95-8BE3-197C00DAB2D0}" srcOrd="0" destOrd="0" parTransId="{B16B45C0-68B8-44D8-A578-55DDFFDAB3A5}" sibTransId="{8576044A-6303-4454-A719-82AB42ACD3EE}"/>
    <dgm:cxn modelId="{A41963C3-7D40-48AD-9A12-451FFE3BAC8D}" type="presOf" srcId="{7705720A-892D-4F5C-B454-3A7C05DF983E}" destId="{600892B3-F9D4-4900-89B0-10ADE189D0A7}" srcOrd="0" destOrd="0" presId="urn:microsoft.com/office/officeart/2005/8/layout/hierarchy1"/>
    <dgm:cxn modelId="{F31C3BEF-FBA9-4CD7-86A7-206572B6579C}" type="presOf" srcId="{0038A1FE-B417-4C95-8BE3-197C00DAB2D0}" destId="{D7A535D8-0A02-483A-A9B5-234B020BD691}" srcOrd="0" destOrd="0" presId="urn:microsoft.com/office/officeart/2005/8/layout/hierarchy1"/>
    <dgm:cxn modelId="{71546737-E238-495B-85D3-39E0357A6E56}" type="presParOf" srcId="{600892B3-F9D4-4900-89B0-10ADE189D0A7}" destId="{F9F7ACC5-2BFB-413E-8156-6FD4EDC9CB53}" srcOrd="0" destOrd="0" presId="urn:microsoft.com/office/officeart/2005/8/layout/hierarchy1"/>
    <dgm:cxn modelId="{1E9EB726-188D-4462-9D70-5BCA45373995}" type="presParOf" srcId="{F9F7ACC5-2BFB-413E-8156-6FD4EDC9CB53}" destId="{02EEB102-90E4-450E-A737-ACAFF33A92EC}" srcOrd="0" destOrd="0" presId="urn:microsoft.com/office/officeart/2005/8/layout/hierarchy1"/>
    <dgm:cxn modelId="{4B4CD68B-B48D-41B3-B611-3AD6267F51B7}" type="presParOf" srcId="{02EEB102-90E4-450E-A737-ACAFF33A92EC}" destId="{3F36AE3F-E1B3-4A7F-82BD-BFB359E9AEB6}" srcOrd="0" destOrd="0" presId="urn:microsoft.com/office/officeart/2005/8/layout/hierarchy1"/>
    <dgm:cxn modelId="{7F2516F2-13BA-4489-AE61-3964A5622308}" type="presParOf" srcId="{02EEB102-90E4-450E-A737-ACAFF33A92EC}" destId="{D7A535D8-0A02-483A-A9B5-234B020BD691}" srcOrd="1" destOrd="0" presId="urn:microsoft.com/office/officeart/2005/8/layout/hierarchy1"/>
    <dgm:cxn modelId="{BAFE27C0-65DF-4B9B-9B1C-CCFDED9EB9D8}" type="presParOf" srcId="{F9F7ACC5-2BFB-413E-8156-6FD4EDC9CB53}" destId="{3FC66654-B5F4-4D1D-B941-C42BC729CDEF}" srcOrd="1" destOrd="0" presId="urn:microsoft.com/office/officeart/2005/8/layout/hierarchy1"/>
    <dgm:cxn modelId="{C44AF69F-37C0-4B38-967C-5E8E667BC22D}" type="presParOf" srcId="{600892B3-F9D4-4900-89B0-10ADE189D0A7}" destId="{6EEAEB55-AB99-4133-95B4-50F1E9D02EAC}" srcOrd="1" destOrd="0" presId="urn:microsoft.com/office/officeart/2005/8/layout/hierarchy1"/>
    <dgm:cxn modelId="{15724F79-1C28-4743-B42C-EB844AB05127}" type="presParOf" srcId="{6EEAEB55-AB99-4133-95B4-50F1E9D02EAC}" destId="{CC2B1F00-1917-4D44-8E0F-F2C9C9AA9EF1}" srcOrd="0" destOrd="0" presId="urn:microsoft.com/office/officeart/2005/8/layout/hierarchy1"/>
    <dgm:cxn modelId="{4BF8B185-4C1E-4187-B807-91BAD3058B06}" type="presParOf" srcId="{CC2B1F00-1917-4D44-8E0F-F2C9C9AA9EF1}" destId="{4153CE48-7AF0-4DD6-A1EA-3C13F1758BEA}" srcOrd="0" destOrd="0" presId="urn:microsoft.com/office/officeart/2005/8/layout/hierarchy1"/>
    <dgm:cxn modelId="{575BE6B3-CA1B-4289-BF48-E9C50C1579A4}" type="presParOf" srcId="{CC2B1F00-1917-4D44-8E0F-F2C9C9AA9EF1}" destId="{C40FE40D-A029-4967-A173-6803C596099B}" srcOrd="1" destOrd="0" presId="urn:microsoft.com/office/officeart/2005/8/layout/hierarchy1"/>
    <dgm:cxn modelId="{49AF24ED-DD18-4D27-AAD0-6AF924CEC461}" type="presParOf" srcId="{6EEAEB55-AB99-4133-95B4-50F1E9D02EAC}" destId="{0ACB8E87-3866-4A64-B1AB-F94BB53D6AD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0CC1F0-5232-47DD-8365-841D0D1B97C7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007C386-2EED-4A35-96CC-E5EF4539299C}">
      <dgm:prSet/>
      <dgm:spPr/>
      <dgm:t>
        <a:bodyPr/>
        <a:lstStyle/>
        <a:p>
          <a:r>
            <a:rPr lang="en-US"/>
            <a:t>4.1 Assess Risk: Evaluate the client’s risk for harm.</a:t>
          </a:r>
        </a:p>
      </dgm:t>
    </dgm:pt>
    <dgm:pt modelId="{9EFCCB5B-3459-407C-8E48-F51296072C01}" type="parTrans" cxnId="{E4FB07CE-89E3-476D-8DA7-571D096A82B8}">
      <dgm:prSet/>
      <dgm:spPr/>
      <dgm:t>
        <a:bodyPr/>
        <a:lstStyle/>
        <a:p>
          <a:endParaRPr lang="en-US"/>
        </a:p>
      </dgm:t>
    </dgm:pt>
    <dgm:pt modelId="{87956F98-15C5-4A24-AA42-D23BA45DCEA0}" type="sibTrans" cxnId="{E4FB07CE-89E3-476D-8DA7-571D096A82B8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417C0F9E-EF2D-427C-842B-48D3EBE1BECA}">
      <dgm:prSet/>
      <dgm:spPr/>
      <dgm:t>
        <a:bodyPr/>
        <a:lstStyle/>
        <a:p>
          <a:r>
            <a:rPr lang="en-US"/>
            <a:t>4.2 Emergency Protocol: Engage emergency services if necessary.</a:t>
          </a:r>
        </a:p>
      </dgm:t>
    </dgm:pt>
    <dgm:pt modelId="{56DAE154-50CE-4ABF-931B-DD8272442CBF}" type="parTrans" cxnId="{71FF9D07-917D-4829-AE7A-69CFECC17BD4}">
      <dgm:prSet/>
      <dgm:spPr/>
      <dgm:t>
        <a:bodyPr/>
        <a:lstStyle/>
        <a:p>
          <a:endParaRPr lang="en-US"/>
        </a:p>
      </dgm:t>
    </dgm:pt>
    <dgm:pt modelId="{F5F23257-58B7-4C80-9443-12EABD0A9C75}" type="sibTrans" cxnId="{71FF9D07-917D-4829-AE7A-69CFECC17BD4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C3AA74F4-ABAD-4AB7-B3FD-C0200542F874}">
      <dgm:prSet/>
      <dgm:spPr/>
      <dgm:t>
        <a:bodyPr/>
        <a:lstStyle/>
        <a:p>
          <a:r>
            <a:rPr lang="en-US"/>
            <a:t>4.3 Transport Arrangements: Offer safe transportation.</a:t>
          </a:r>
        </a:p>
      </dgm:t>
    </dgm:pt>
    <dgm:pt modelId="{61430BA8-DA8E-42AC-919A-96461FB1206C}" type="parTrans" cxnId="{CFFCC4A2-2851-437B-88BC-9BD3E06FA278}">
      <dgm:prSet/>
      <dgm:spPr/>
      <dgm:t>
        <a:bodyPr/>
        <a:lstStyle/>
        <a:p>
          <a:endParaRPr lang="en-US"/>
        </a:p>
      </dgm:t>
    </dgm:pt>
    <dgm:pt modelId="{E6EBB981-3375-4593-BF11-67B80559C90D}" type="sibTrans" cxnId="{CFFCC4A2-2851-437B-88BC-9BD3E06FA278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375F19C6-59D3-41F0-858B-DC92DC82DE3F}" type="pres">
      <dgm:prSet presAssocID="{A90CC1F0-5232-47DD-8365-841D0D1B97C7}" presName="Name0" presStyleCnt="0">
        <dgm:presLayoutVars>
          <dgm:animLvl val="lvl"/>
          <dgm:resizeHandles val="exact"/>
        </dgm:presLayoutVars>
      </dgm:prSet>
      <dgm:spPr/>
    </dgm:pt>
    <dgm:pt modelId="{FC546CBF-7B05-4351-A9B8-79D376CC10C8}" type="pres">
      <dgm:prSet presAssocID="{B007C386-2EED-4A35-96CC-E5EF4539299C}" presName="compositeNode" presStyleCnt="0">
        <dgm:presLayoutVars>
          <dgm:bulletEnabled val="1"/>
        </dgm:presLayoutVars>
      </dgm:prSet>
      <dgm:spPr/>
    </dgm:pt>
    <dgm:pt modelId="{A3A75989-7558-4442-AFA0-258E9B7F03EC}" type="pres">
      <dgm:prSet presAssocID="{B007C386-2EED-4A35-96CC-E5EF4539299C}" presName="bgRect" presStyleLbl="alignNode1" presStyleIdx="0" presStyleCnt="3"/>
      <dgm:spPr/>
    </dgm:pt>
    <dgm:pt modelId="{44DB6568-53F3-4741-ADF4-2B583776D3B3}" type="pres">
      <dgm:prSet presAssocID="{87956F98-15C5-4A24-AA42-D23BA45DCEA0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44A74F9D-0291-43F7-B388-8B96F5DA4E7D}" type="pres">
      <dgm:prSet presAssocID="{B007C386-2EED-4A35-96CC-E5EF4539299C}" presName="nodeRect" presStyleLbl="alignNode1" presStyleIdx="0" presStyleCnt="3">
        <dgm:presLayoutVars>
          <dgm:bulletEnabled val="1"/>
        </dgm:presLayoutVars>
      </dgm:prSet>
      <dgm:spPr/>
    </dgm:pt>
    <dgm:pt modelId="{07B6CD18-5D0B-4B0B-982B-BC8F890EB6D5}" type="pres">
      <dgm:prSet presAssocID="{87956F98-15C5-4A24-AA42-D23BA45DCEA0}" presName="sibTrans" presStyleCnt="0"/>
      <dgm:spPr/>
    </dgm:pt>
    <dgm:pt modelId="{D4A0819F-0777-4A52-80A7-0E64F2E67A05}" type="pres">
      <dgm:prSet presAssocID="{417C0F9E-EF2D-427C-842B-48D3EBE1BECA}" presName="compositeNode" presStyleCnt="0">
        <dgm:presLayoutVars>
          <dgm:bulletEnabled val="1"/>
        </dgm:presLayoutVars>
      </dgm:prSet>
      <dgm:spPr/>
    </dgm:pt>
    <dgm:pt modelId="{69A3934D-A91B-4243-822C-39899D0FEB63}" type="pres">
      <dgm:prSet presAssocID="{417C0F9E-EF2D-427C-842B-48D3EBE1BECA}" presName="bgRect" presStyleLbl="alignNode1" presStyleIdx="1" presStyleCnt="3"/>
      <dgm:spPr/>
    </dgm:pt>
    <dgm:pt modelId="{DB8D6182-55A1-454B-AC71-CE4ECF7D2B54}" type="pres">
      <dgm:prSet presAssocID="{F5F23257-58B7-4C80-9443-12EABD0A9C75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BA9EBBFB-C7D7-4AEE-8078-792C433A9D30}" type="pres">
      <dgm:prSet presAssocID="{417C0F9E-EF2D-427C-842B-48D3EBE1BECA}" presName="nodeRect" presStyleLbl="alignNode1" presStyleIdx="1" presStyleCnt="3">
        <dgm:presLayoutVars>
          <dgm:bulletEnabled val="1"/>
        </dgm:presLayoutVars>
      </dgm:prSet>
      <dgm:spPr/>
    </dgm:pt>
    <dgm:pt modelId="{428F11DB-BBA4-4B23-9033-E1D63851F3C9}" type="pres">
      <dgm:prSet presAssocID="{F5F23257-58B7-4C80-9443-12EABD0A9C75}" presName="sibTrans" presStyleCnt="0"/>
      <dgm:spPr/>
    </dgm:pt>
    <dgm:pt modelId="{0AD98BFE-221B-438F-9EAB-03CED5A2CEB7}" type="pres">
      <dgm:prSet presAssocID="{C3AA74F4-ABAD-4AB7-B3FD-C0200542F874}" presName="compositeNode" presStyleCnt="0">
        <dgm:presLayoutVars>
          <dgm:bulletEnabled val="1"/>
        </dgm:presLayoutVars>
      </dgm:prSet>
      <dgm:spPr/>
    </dgm:pt>
    <dgm:pt modelId="{228F2C20-4F45-4884-8F55-C1D1FC1CB28E}" type="pres">
      <dgm:prSet presAssocID="{C3AA74F4-ABAD-4AB7-B3FD-C0200542F874}" presName="bgRect" presStyleLbl="alignNode1" presStyleIdx="2" presStyleCnt="3"/>
      <dgm:spPr/>
    </dgm:pt>
    <dgm:pt modelId="{5E2BC15B-1772-4CDB-960C-839C62406B7D}" type="pres">
      <dgm:prSet presAssocID="{E6EBB981-3375-4593-BF11-67B80559C90D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5A3A2EA2-980E-42A1-B74A-ABE00E1E5B53}" type="pres">
      <dgm:prSet presAssocID="{C3AA74F4-ABAD-4AB7-B3FD-C0200542F874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71FF9D07-917D-4829-AE7A-69CFECC17BD4}" srcId="{A90CC1F0-5232-47DD-8365-841D0D1B97C7}" destId="{417C0F9E-EF2D-427C-842B-48D3EBE1BECA}" srcOrd="1" destOrd="0" parTransId="{56DAE154-50CE-4ABF-931B-DD8272442CBF}" sibTransId="{F5F23257-58B7-4C80-9443-12EABD0A9C75}"/>
    <dgm:cxn modelId="{D8FC0B08-BC03-4556-BE19-228CC563C976}" type="presOf" srcId="{B007C386-2EED-4A35-96CC-E5EF4539299C}" destId="{A3A75989-7558-4442-AFA0-258E9B7F03EC}" srcOrd="0" destOrd="0" presId="urn:microsoft.com/office/officeart/2016/7/layout/LinearBlockProcessNumbered"/>
    <dgm:cxn modelId="{CB4EE410-D537-429A-AE2E-4743D9B1CF41}" type="presOf" srcId="{F5F23257-58B7-4C80-9443-12EABD0A9C75}" destId="{DB8D6182-55A1-454B-AC71-CE4ECF7D2B54}" srcOrd="0" destOrd="0" presId="urn:microsoft.com/office/officeart/2016/7/layout/LinearBlockProcessNumbered"/>
    <dgm:cxn modelId="{E976A61F-C544-4FDA-B44A-DADB3043DC44}" type="presOf" srcId="{A90CC1F0-5232-47DD-8365-841D0D1B97C7}" destId="{375F19C6-59D3-41F0-858B-DC92DC82DE3F}" srcOrd="0" destOrd="0" presId="urn:microsoft.com/office/officeart/2016/7/layout/LinearBlockProcessNumbered"/>
    <dgm:cxn modelId="{20750161-7A2A-4772-845D-E95D36189C82}" type="presOf" srcId="{E6EBB981-3375-4593-BF11-67B80559C90D}" destId="{5E2BC15B-1772-4CDB-960C-839C62406B7D}" srcOrd="0" destOrd="0" presId="urn:microsoft.com/office/officeart/2016/7/layout/LinearBlockProcessNumbered"/>
    <dgm:cxn modelId="{D754AE67-374D-4539-9BC7-0CC63E7E61AC}" type="presOf" srcId="{417C0F9E-EF2D-427C-842B-48D3EBE1BECA}" destId="{69A3934D-A91B-4243-822C-39899D0FEB63}" srcOrd="0" destOrd="0" presId="urn:microsoft.com/office/officeart/2016/7/layout/LinearBlockProcessNumbered"/>
    <dgm:cxn modelId="{2E05CB72-D742-4E16-847D-981806E57FA3}" type="presOf" srcId="{C3AA74F4-ABAD-4AB7-B3FD-C0200542F874}" destId="{5A3A2EA2-980E-42A1-B74A-ABE00E1E5B53}" srcOrd="1" destOrd="0" presId="urn:microsoft.com/office/officeart/2016/7/layout/LinearBlockProcessNumbered"/>
    <dgm:cxn modelId="{8A15998B-972A-4C6A-A9F0-0AB5A0507237}" type="presOf" srcId="{C3AA74F4-ABAD-4AB7-B3FD-C0200542F874}" destId="{228F2C20-4F45-4884-8F55-C1D1FC1CB28E}" srcOrd="0" destOrd="0" presId="urn:microsoft.com/office/officeart/2016/7/layout/LinearBlockProcessNumbered"/>
    <dgm:cxn modelId="{CFFCC4A2-2851-437B-88BC-9BD3E06FA278}" srcId="{A90CC1F0-5232-47DD-8365-841D0D1B97C7}" destId="{C3AA74F4-ABAD-4AB7-B3FD-C0200542F874}" srcOrd="2" destOrd="0" parTransId="{61430BA8-DA8E-42AC-919A-96461FB1206C}" sibTransId="{E6EBB981-3375-4593-BF11-67B80559C90D}"/>
    <dgm:cxn modelId="{6147CABD-C5EB-4ADA-AD9F-F09A827B0CBE}" type="presOf" srcId="{87956F98-15C5-4A24-AA42-D23BA45DCEA0}" destId="{44DB6568-53F3-4741-ADF4-2B583776D3B3}" srcOrd="0" destOrd="0" presId="urn:microsoft.com/office/officeart/2016/7/layout/LinearBlockProcessNumbered"/>
    <dgm:cxn modelId="{9F8C22CA-3049-4045-A754-FCC53695D19B}" type="presOf" srcId="{B007C386-2EED-4A35-96CC-E5EF4539299C}" destId="{44A74F9D-0291-43F7-B388-8B96F5DA4E7D}" srcOrd="1" destOrd="0" presId="urn:microsoft.com/office/officeart/2016/7/layout/LinearBlockProcessNumbered"/>
    <dgm:cxn modelId="{E4FB07CE-89E3-476D-8DA7-571D096A82B8}" srcId="{A90CC1F0-5232-47DD-8365-841D0D1B97C7}" destId="{B007C386-2EED-4A35-96CC-E5EF4539299C}" srcOrd="0" destOrd="0" parTransId="{9EFCCB5B-3459-407C-8E48-F51296072C01}" sibTransId="{87956F98-15C5-4A24-AA42-D23BA45DCEA0}"/>
    <dgm:cxn modelId="{C27E8AFA-1B24-4757-BA68-3F8656A279D5}" type="presOf" srcId="{417C0F9E-EF2D-427C-842B-48D3EBE1BECA}" destId="{BA9EBBFB-C7D7-4AEE-8078-792C433A9D30}" srcOrd="1" destOrd="0" presId="urn:microsoft.com/office/officeart/2016/7/layout/LinearBlockProcessNumbered"/>
    <dgm:cxn modelId="{289B0F32-BE29-4F61-9D33-8E0C2259073C}" type="presParOf" srcId="{375F19C6-59D3-41F0-858B-DC92DC82DE3F}" destId="{FC546CBF-7B05-4351-A9B8-79D376CC10C8}" srcOrd="0" destOrd="0" presId="urn:microsoft.com/office/officeart/2016/7/layout/LinearBlockProcessNumbered"/>
    <dgm:cxn modelId="{ACA411BA-CE45-4012-A7C6-EC0EEF99BD21}" type="presParOf" srcId="{FC546CBF-7B05-4351-A9B8-79D376CC10C8}" destId="{A3A75989-7558-4442-AFA0-258E9B7F03EC}" srcOrd="0" destOrd="0" presId="urn:microsoft.com/office/officeart/2016/7/layout/LinearBlockProcessNumbered"/>
    <dgm:cxn modelId="{A8555FE7-0521-43F5-8A35-613A165757A2}" type="presParOf" srcId="{FC546CBF-7B05-4351-A9B8-79D376CC10C8}" destId="{44DB6568-53F3-4741-ADF4-2B583776D3B3}" srcOrd="1" destOrd="0" presId="urn:microsoft.com/office/officeart/2016/7/layout/LinearBlockProcessNumbered"/>
    <dgm:cxn modelId="{A8D9DA9F-1CE4-41B1-91B7-2C016A49E5AA}" type="presParOf" srcId="{FC546CBF-7B05-4351-A9B8-79D376CC10C8}" destId="{44A74F9D-0291-43F7-B388-8B96F5DA4E7D}" srcOrd="2" destOrd="0" presId="urn:microsoft.com/office/officeart/2016/7/layout/LinearBlockProcessNumbered"/>
    <dgm:cxn modelId="{28673C4A-0E4D-456B-B20E-C0213D667282}" type="presParOf" srcId="{375F19C6-59D3-41F0-858B-DC92DC82DE3F}" destId="{07B6CD18-5D0B-4B0B-982B-BC8F890EB6D5}" srcOrd="1" destOrd="0" presId="urn:microsoft.com/office/officeart/2016/7/layout/LinearBlockProcessNumbered"/>
    <dgm:cxn modelId="{841DFDD5-681D-4D8F-AF7A-2781522F867B}" type="presParOf" srcId="{375F19C6-59D3-41F0-858B-DC92DC82DE3F}" destId="{D4A0819F-0777-4A52-80A7-0E64F2E67A05}" srcOrd="2" destOrd="0" presId="urn:microsoft.com/office/officeart/2016/7/layout/LinearBlockProcessNumbered"/>
    <dgm:cxn modelId="{10DC58FC-68B1-4152-91C4-E7F0FE66FD16}" type="presParOf" srcId="{D4A0819F-0777-4A52-80A7-0E64F2E67A05}" destId="{69A3934D-A91B-4243-822C-39899D0FEB63}" srcOrd="0" destOrd="0" presId="urn:microsoft.com/office/officeart/2016/7/layout/LinearBlockProcessNumbered"/>
    <dgm:cxn modelId="{E2DC45CD-96A7-402C-A82B-C662C6BD8678}" type="presParOf" srcId="{D4A0819F-0777-4A52-80A7-0E64F2E67A05}" destId="{DB8D6182-55A1-454B-AC71-CE4ECF7D2B54}" srcOrd="1" destOrd="0" presId="urn:microsoft.com/office/officeart/2016/7/layout/LinearBlockProcessNumbered"/>
    <dgm:cxn modelId="{8B771FAB-D7E6-4C4B-9012-9353C3E603B0}" type="presParOf" srcId="{D4A0819F-0777-4A52-80A7-0E64F2E67A05}" destId="{BA9EBBFB-C7D7-4AEE-8078-792C433A9D30}" srcOrd="2" destOrd="0" presId="urn:microsoft.com/office/officeart/2016/7/layout/LinearBlockProcessNumbered"/>
    <dgm:cxn modelId="{771F5CC2-7751-4E73-97D9-3AB30E02B4BA}" type="presParOf" srcId="{375F19C6-59D3-41F0-858B-DC92DC82DE3F}" destId="{428F11DB-BBA4-4B23-9033-E1D63851F3C9}" srcOrd="3" destOrd="0" presId="urn:microsoft.com/office/officeart/2016/7/layout/LinearBlockProcessNumbered"/>
    <dgm:cxn modelId="{F0962883-54CD-43A6-B29E-9A6DF3FA34C6}" type="presParOf" srcId="{375F19C6-59D3-41F0-858B-DC92DC82DE3F}" destId="{0AD98BFE-221B-438F-9EAB-03CED5A2CEB7}" srcOrd="4" destOrd="0" presId="urn:microsoft.com/office/officeart/2016/7/layout/LinearBlockProcessNumbered"/>
    <dgm:cxn modelId="{F18ED49A-11DF-4523-A907-166664650712}" type="presParOf" srcId="{0AD98BFE-221B-438F-9EAB-03CED5A2CEB7}" destId="{228F2C20-4F45-4884-8F55-C1D1FC1CB28E}" srcOrd="0" destOrd="0" presId="urn:microsoft.com/office/officeart/2016/7/layout/LinearBlockProcessNumbered"/>
    <dgm:cxn modelId="{EABF2543-F496-43D2-AED5-0AD674586942}" type="presParOf" srcId="{0AD98BFE-221B-438F-9EAB-03CED5A2CEB7}" destId="{5E2BC15B-1772-4CDB-960C-839C62406B7D}" srcOrd="1" destOrd="0" presId="urn:microsoft.com/office/officeart/2016/7/layout/LinearBlockProcessNumbered"/>
    <dgm:cxn modelId="{4CC74571-D2BD-49C7-973D-FD90F888DD89}" type="presParOf" srcId="{0AD98BFE-221B-438F-9EAB-03CED5A2CEB7}" destId="{5A3A2EA2-980E-42A1-B74A-ABE00E1E5B53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F888646-8412-484A-B605-AB7669475AB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206425F-E390-4EA7-9264-F611C835968B}">
      <dgm:prSet/>
      <dgm:spPr/>
      <dgm:t>
        <a:bodyPr/>
        <a:lstStyle/>
        <a:p>
          <a:r>
            <a:rPr lang="en-US"/>
            <a:t>5.1 Follow-Up: Contact client within 24-48 hours to confirm safety.</a:t>
          </a:r>
        </a:p>
      </dgm:t>
    </dgm:pt>
    <dgm:pt modelId="{76D074A4-B99F-4911-9318-1CEC2D9AE532}" type="parTrans" cxnId="{1147BF7B-7AC3-4FDF-B939-257AD17155A6}">
      <dgm:prSet/>
      <dgm:spPr/>
      <dgm:t>
        <a:bodyPr/>
        <a:lstStyle/>
        <a:p>
          <a:endParaRPr lang="en-US"/>
        </a:p>
      </dgm:t>
    </dgm:pt>
    <dgm:pt modelId="{13721723-E933-4A7D-853C-048555641E00}" type="sibTrans" cxnId="{1147BF7B-7AC3-4FDF-B939-257AD17155A6}">
      <dgm:prSet/>
      <dgm:spPr/>
      <dgm:t>
        <a:bodyPr/>
        <a:lstStyle/>
        <a:p>
          <a:endParaRPr lang="en-US"/>
        </a:p>
      </dgm:t>
    </dgm:pt>
    <dgm:pt modelId="{3C8AC587-5617-4938-86FA-CC9101CB2D1E}">
      <dgm:prSet/>
      <dgm:spPr/>
      <dgm:t>
        <a:bodyPr/>
        <a:lstStyle/>
        <a:p>
          <a:r>
            <a:rPr lang="en-US"/>
            <a:t>5.2 Reengagement Plan: Coordinate smooth re-admission if desired.</a:t>
          </a:r>
        </a:p>
      </dgm:t>
    </dgm:pt>
    <dgm:pt modelId="{8F4177C2-545D-4AE0-8539-B52380D86118}" type="parTrans" cxnId="{95CD2207-55D8-499D-A2B0-FAEA0FD503F3}">
      <dgm:prSet/>
      <dgm:spPr/>
      <dgm:t>
        <a:bodyPr/>
        <a:lstStyle/>
        <a:p>
          <a:endParaRPr lang="en-US"/>
        </a:p>
      </dgm:t>
    </dgm:pt>
    <dgm:pt modelId="{ACEFCD4A-4390-474B-B3D2-6B9B35AF21C4}" type="sibTrans" cxnId="{95CD2207-55D8-499D-A2B0-FAEA0FD503F3}">
      <dgm:prSet/>
      <dgm:spPr/>
      <dgm:t>
        <a:bodyPr/>
        <a:lstStyle/>
        <a:p>
          <a:endParaRPr lang="en-US"/>
        </a:p>
      </dgm:t>
    </dgm:pt>
    <dgm:pt modelId="{2BA030AA-9075-4EA9-A3B7-3A6FE7D8CF11}" type="pres">
      <dgm:prSet presAssocID="{CF888646-8412-484A-B605-AB7669475AB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A88DF1-36A3-4D7F-A01E-4B46C6BB0EBB}" type="pres">
      <dgm:prSet presAssocID="{9206425F-E390-4EA7-9264-F611C835968B}" presName="hierRoot1" presStyleCnt="0"/>
      <dgm:spPr/>
    </dgm:pt>
    <dgm:pt modelId="{09CDDA1F-89CE-4FCB-8555-ABF4686025EB}" type="pres">
      <dgm:prSet presAssocID="{9206425F-E390-4EA7-9264-F611C835968B}" presName="composite" presStyleCnt="0"/>
      <dgm:spPr/>
    </dgm:pt>
    <dgm:pt modelId="{2B7447B6-D238-4A34-AF2E-7EC782ABA47E}" type="pres">
      <dgm:prSet presAssocID="{9206425F-E390-4EA7-9264-F611C835968B}" presName="background" presStyleLbl="node0" presStyleIdx="0" presStyleCnt="2"/>
      <dgm:spPr/>
    </dgm:pt>
    <dgm:pt modelId="{4A4D66E4-DC24-4257-845E-F18F499A95B6}" type="pres">
      <dgm:prSet presAssocID="{9206425F-E390-4EA7-9264-F611C835968B}" presName="text" presStyleLbl="fgAcc0" presStyleIdx="0" presStyleCnt="2">
        <dgm:presLayoutVars>
          <dgm:chPref val="3"/>
        </dgm:presLayoutVars>
      </dgm:prSet>
      <dgm:spPr/>
    </dgm:pt>
    <dgm:pt modelId="{4B417D3C-0EBA-45AD-B681-736F98F3C2DC}" type="pres">
      <dgm:prSet presAssocID="{9206425F-E390-4EA7-9264-F611C835968B}" presName="hierChild2" presStyleCnt="0"/>
      <dgm:spPr/>
    </dgm:pt>
    <dgm:pt modelId="{E1A0DDF4-A55D-414B-A5C7-27FF0D97D174}" type="pres">
      <dgm:prSet presAssocID="{3C8AC587-5617-4938-86FA-CC9101CB2D1E}" presName="hierRoot1" presStyleCnt="0"/>
      <dgm:spPr/>
    </dgm:pt>
    <dgm:pt modelId="{3CFAC6CD-4D7A-4908-A40C-8CD9A52C213D}" type="pres">
      <dgm:prSet presAssocID="{3C8AC587-5617-4938-86FA-CC9101CB2D1E}" presName="composite" presStyleCnt="0"/>
      <dgm:spPr/>
    </dgm:pt>
    <dgm:pt modelId="{2A23AD82-B57A-4EA1-BFE7-93B83589B693}" type="pres">
      <dgm:prSet presAssocID="{3C8AC587-5617-4938-86FA-CC9101CB2D1E}" presName="background" presStyleLbl="node0" presStyleIdx="1" presStyleCnt="2"/>
      <dgm:spPr/>
    </dgm:pt>
    <dgm:pt modelId="{DA13B22E-22C1-4A8E-A5AD-A38D8EB2276F}" type="pres">
      <dgm:prSet presAssocID="{3C8AC587-5617-4938-86FA-CC9101CB2D1E}" presName="text" presStyleLbl="fgAcc0" presStyleIdx="1" presStyleCnt="2">
        <dgm:presLayoutVars>
          <dgm:chPref val="3"/>
        </dgm:presLayoutVars>
      </dgm:prSet>
      <dgm:spPr/>
    </dgm:pt>
    <dgm:pt modelId="{81BCBC1A-CBA5-4E39-B15A-E773B7D5E33D}" type="pres">
      <dgm:prSet presAssocID="{3C8AC587-5617-4938-86FA-CC9101CB2D1E}" presName="hierChild2" presStyleCnt="0"/>
      <dgm:spPr/>
    </dgm:pt>
  </dgm:ptLst>
  <dgm:cxnLst>
    <dgm:cxn modelId="{95CD2207-55D8-499D-A2B0-FAEA0FD503F3}" srcId="{CF888646-8412-484A-B605-AB7669475AB9}" destId="{3C8AC587-5617-4938-86FA-CC9101CB2D1E}" srcOrd="1" destOrd="0" parTransId="{8F4177C2-545D-4AE0-8539-B52380D86118}" sibTransId="{ACEFCD4A-4390-474B-B3D2-6B9B35AF21C4}"/>
    <dgm:cxn modelId="{E6A9075F-83AA-45D1-82F1-6572C341384B}" type="presOf" srcId="{CF888646-8412-484A-B605-AB7669475AB9}" destId="{2BA030AA-9075-4EA9-A3B7-3A6FE7D8CF11}" srcOrd="0" destOrd="0" presId="urn:microsoft.com/office/officeart/2005/8/layout/hierarchy1"/>
    <dgm:cxn modelId="{1147BF7B-7AC3-4FDF-B939-257AD17155A6}" srcId="{CF888646-8412-484A-B605-AB7669475AB9}" destId="{9206425F-E390-4EA7-9264-F611C835968B}" srcOrd="0" destOrd="0" parTransId="{76D074A4-B99F-4911-9318-1CEC2D9AE532}" sibTransId="{13721723-E933-4A7D-853C-048555641E00}"/>
    <dgm:cxn modelId="{2A5264FD-8CB8-46FC-A604-7D8C1044EB6B}" type="presOf" srcId="{3C8AC587-5617-4938-86FA-CC9101CB2D1E}" destId="{DA13B22E-22C1-4A8E-A5AD-A38D8EB2276F}" srcOrd="0" destOrd="0" presId="urn:microsoft.com/office/officeart/2005/8/layout/hierarchy1"/>
    <dgm:cxn modelId="{343AA6FF-DE66-4CBF-8A16-2CF8FDC3D795}" type="presOf" srcId="{9206425F-E390-4EA7-9264-F611C835968B}" destId="{4A4D66E4-DC24-4257-845E-F18F499A95B6}" srcOrd="0" destOrd="0" presId="urn:microsoft.com/office/officeart/2005/8/layout/hierarchy1"/>
    <dgm:cxn modelId="{DAF31148-C43D-4A46-976F-9C8C22F0973B}" type="presParOf" srcId="{2BA030AA-9075-4EA9-A3B7-3A6FE7D8CF11}" destId="{DCA88DF1-36A3-4D7F-A01E-4B46C6BB0EBB}" srcOrd="0" destOrd="0" presId="urn:microsoft.com/office/officeart/2005/8/layout/hierarchy1"/>
    <dgm:cxn modelId="{CA64EF6A-D356-4F8A-9AB9-D533A52887B6}" type="presParOf" srcId="{DCA88DF1-36A3-4D7F-A01E-4B46C6BB0EBB}" destId="{09CDDA1F-89CE-4FCB-8555-ABF4686025EB}" srcOrd="0" destOrd="0" presId="urn:microsoft.com/office/officeart/2005/8/layout/hierarchy1"/>
    <dgm:cxn modelId="{05B0163B-9F18-4EF9-85AC-0D78BD8AA59D}" type="presParOf" srcId="{09CDDA1F-89CE-4FCB-8555-ABF4686025EB}" destId="{2B7447B6-D238-4A34-AF2E-7EC782ABA47E}" srcOrd="0" destOrd="0" presId="urn:microsoft.com/office/officeart/2005/8/layout/hierarchy1"/>
    <dgm:cxn modelId="{16934519-233B-4A9C-8322-2AFA584AC73E}" type="presParOf" srcId="{09CDDA1F-89CE-4FCB-8555-ABF4686025EB}" destId="{4A4D66E4-DC24-4257-845E-F18F499A95B6}" srcOrd="1" destOrd="0" presId="urn:microsoft.com/office/officeart/2005/8/layout/hierarchy1"/>
    <dgm:cxn modelId="{C84D7EC5-64D8-4E7D-9925-974B0EACE0ED}" type="presParOf" srcId="{DCA88DF1-36A3-4D7F-A01E-4B46C6BB0EBB}" destId="{4B417D3C-0EBA-45AD-B681-736F98F3C2DC}" srcOrd="1" destOrd="0" presId="urn:microsoft.com/office/officeart/2005/8/layout/hierarchy1"/>
    <dgm:cxn modelId="{2FB74431-9B12-42EE-9C18-B9381D122671}" type="presParOf" srcId="{2BA030AA-9075-4EA9-A3B7-3A6FE7D8CF11}" destId="{E1A0DDF4-A55D-414B-A5C7-27FF0D97D174}" srcOrd="1" destOrd="0" presId="urn:microsoft.com/office/officeart/2005/8/layout/hierarchy1"/>
    <dgm:cxn modelId="{865970F7-69D9-46C1-B5B6-FE10FEA54B30}" type="presParOf" srcId="{E1A0DDF4-A55D-414B-A5C7-27FF0D97D174}" destId="{3CFAC6CD-4D7A-4908-A40C-8CD9A52C213D}" srcOrd="0" destOrd="0" presId="urn:microsoft.com/office/officeart/2005/8/layout/hierarchy1"/>
    <dgm:cxn modelId="{988D99DD-1908-486E-90EA-C6E281458774}" type="presParOf" srcId="{3CFAC6CD-4D7A-4908-A40C-8CD9A52C213D}" destId="{2A23AD82-B57A-4EA1-BFE7-93B83589B693}" srcOrd="0" destOrd="0" presId="urn:microsoft.com/office/officeart/2005/8/layout/hierarchy1"/>
    <dgm:cxn modelId="{79BAE8BE-F5E1-4A36-823E-6D3618C8C1F5}" type="presParOf" srcId="{3CFAC6CD-4D7A-4908-A40C-8CD9A52C213D}" destId="{DA13B22E-22C1-4A8E-A5AD-A38D8EB2276F}" srcOrd="1" destOrd="0" presId="urn:microsoft.com/office/officeart/2005/8/layout/hierarchy1"/>
    <dgm:cxn modelId="{1340357B-9F92-4099-92D3-2B33817ECEE8}" type="presParOf" srcId="{E1A0DDF4-A55D-414B-A5C7-27FF0D97D174}" destId="{81BCBC1A-CBA5-4E39-B15A-E773B7D5E33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9729978-EAB8-449D-BFB2-C13E705869B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17AA93A-CF2B-4374-936B-A3D4A2DAE384}">
      <dgm:prSet/>
      <dgm:spPr/>
      <dgm:t>
        <a:bodyPr/>
        <a:lstStyle/>
        <a:p>
          <a:r>
            <a:rPr lang="en-US"/>
            <a:t>6.1 Team Meeting: Review the incident to identify lessons learned.</a:t>
          </a:r>
        </a:p>
      </dgm:t>
    </dgm:pt>
    <dgm:pt modelId="{BDCFB84F-3C99-43B9-AAEF-8FBE474F5AA3}" type="parTrans" cxnId="{DD1680B1-7860-4284-AE75-EE2A6DB6051B}">
      <dgm:prSet/>
      <dgm:spPr/>
      <dgm:t>
        <a:bodyPr/>
        <a:lstStyle/>
        <a:p>
          <a:endParaRPr lang="en-US"/>
        </a:p>
      </dgm:t>
    </dgm:pt>
    <dgm:pt modelId="{A159E7C8-DB81-4391-A2F3-012D22CAAD23}" type="sibTrans" cxnId="{DD1680B1-7860-4284-AE75-EE2A6DB6051B}">
      <dgm:prSet/>
      <dgm:spPr/>
      <dgm:t>
        <a:bodyPr/>
        <a:lstStyle/>
        <a:p>
          <a:endParaRPr lang="en-US"/>
        </a:p>
      </dgm:t>
    </dgm:pt>
    <dgm:pt modelId="{9B2FCB11-384A-4BE8-A8B6-9842AA8CCD0E}">
      <dgm:prSet/>
      <dgm:spPr/>
      <dgm:t>
        <a:bodyPr/>
        <a:lstStyle/>
        <a:p>
          <a:r>
            <a:rPr lang="en-US"/>
            <a:t>6.2 Policy Update: Update SOP based on feedback and best practices.</a:t>
          </a:r>
        </a:p>
      </dgm:t>
    </dgm:pt>
    <dgm:pt modelId="{014E606C-FAFE-453D-A9D8-4D95F4FBFB91}" type="parTrans" cxnId="{298097B1-FE25-4351-8F4F-12CF74215922}">
      <dgm:prSet/>
      <dgm:spPr/>
      <dgm:t>
        <a:bodyPr/>
        <a:lstStyle/>
        <a:p>
          <a:endParaRPr lang="en-US"/>
        </a:p>
      </dgm:t>
    </dgm:pt>
    <dgm:pt modelId="{4EE82377-46A2-40B4-8FEE-AFD68FA9CDCE}" type="sibTrans" cxnId="{298097B1-FE25-4351-8F4F-12CF74215922}">
      <dgm:prSet/>
      <dgm:spPr/>
      <dgm:t>
        <a:bodyPr/>
        <a:lstStyle/>
        <a:p>
          <a:endParaRPr lang="en-US"/>
        </a:p>
      </dgm:t>
    </dgm:pt>
    <dgm:pt modelId="{3A0EE26F-0F6C-4F37-8BAB-C818CC5587F8}" type="pres">
      <dgm:prSet presAssocID="{49729978-EAB8-449D-BFB2-C13E705869B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7276433-E269-42D2-99E8-4905E7EAD08F}" type="pres">
      <dgm:prSet presAssocID="{417AA93A-CF2B-4374-936B-A3D4A2DAE384}" presName="hierRoot1" presStyleCnt="0"/>
      <dgm:spPr/>
    </dgm:pt>
    <dgm:pt modelId="{499EA601-BDBA-448E-901A-EF0F8F661396}" type="pres">
      <dgm:prSet presAssocID="{417AA93A-CF2B-4374-936B-A3D4A2DAE384}" presName="composite" presStyleCnt="0"/>
      <dgm:spPr/>
    </dgm:pt>
    <dgm:pt modelId="{C9F7DCED-F1D4-4978-82C3-431A2A374F19}" type="pres">
      <dgm:prSet presAssocID="{417AA93A-CF2B-4374-936B-A3D4A2DAE384}" presName="background" presStyleLbl="node0" presStyleIdx="0" presStyleCnt="2"/>
      <dgm:spPr/>
    </dgm:pt>
    <dgm:pt modelId="{E1AF8AD9-824A-47D4-A6E1-52A70CFBADA6}" type="pres">
      <dgm:prSet presAssocID="{417AA93A-CF2B-4374-936B-A3D4A2DAE384}" presName="text" presStyleLbl="fgAcc0" presStyleIdx="0" presStyleCnt="2">
        <dgm:presLayoutVars>
          <dgm:chPref val="3"/>
        </dgm:presLayoutVars>
      </dgm:prSet>
      <dgm:spPr/>
    </dgm:pt>
    <dgm:pt modelId="{E640220B-43A2-4633-B575-93599F323F68}" type="pres">
      <dgm:prSet presAssocID="{417AA93A-CF2B-4374-936B-A3D4A2DAE384}" presName="hierChild2" presStyleCnt="0"/>
      <dgm:spPr/>
    </dgm:pt>
    <dgm:pt modelId="{8D5323AB-AC1C-42E1-96F9-BB624BFD7C6F}" type="pres">
      <dgm:prSet presAssocID="{9B2FCB11-384A-4BE8-A8B6-9842AA8CCD0E}" presName="hierRoot1" presStyleCnt="0"/>
      <dgm:spPr/>
    </dgm:pt>
    <dgm:pt modelId="{2D520166-763F-49BE-8EC2-CB0A31C17470}" type="pres">
      <dgm:prSet presAssocID="{9B2FCB11-384A-4BE8-A8B6-9842AA8CCD0E}" presName="composite" presStyleCnt="0"/>
      <dgm:spPr/>
    </dgm:pt>
    <dgm:pt modelId="{B37DEA4B-B92A-4F5C-B627-95D13CD22332}" type="pres">
      <dgm:prSet presAssocID="{9B2FCB11-384A-4BE8-A8B6-9842AA8CCD0E}" presName="background" presStyleLbl="node0" presStyleIdx="1" presStyleCnt="2"/>
      <dgm:spPr/>
    </dgm:pt>
    <dgm:pt modelId="{12D04B3C-F111-49A3-ACEB-0CC5DEA7B100}" type="pres">
      <dgm:prSet presAssocID="{9B2FCB11-384A-4BE8-A8B6-9842AA8CCD0E}" presName="text" presStyleLbl="fgAcc0" presStyleIdx="1" presStyleCnt="2">
        <dgm:presLayoutVars>
          <dgm:chPref val="3"/>
        </dgm:presLayoutVars>
      </dgm:prSet>
      <dgm:spPr/>
    </dgm:pt>
    <dgm:pt modelId="{6A8EC4E9-B080-4C41-ABE1-07DEC61F0EF7}" type="pres">
      <dgm:prSet presAssocID="{9B2FCB11-384A-4BE8-A8B6-9842AA8CCD0E}" presName="hierChild2" presStyleCnt="0"/>
      <dgm:spPr/>
    </dgm:pt>
  </dgm:ptLst>
  <dgm:cxnLst>
    <dgm:cxn modelId="{CFA99C59-DC97-4E55-9740-C914AD05647F}" type="presOf" srcId="{9B2FCB11-384A-4BE8-A8B6-9842AA8CCD0E}" destId="{12D04B3C-F111-49A3-ACEB-0CC5DEA7B100}" srcOrd="0" destOrd="0" presId="urn:microsoft.com/office/officeart/2005/8/layout/hierarchy1"/>
    <dgm:cxn modelId="{905B298F-53A8-4AD6-A4CC-E405B65B1576}" type="presOf" srcId="{417AA93A-CF2B-4374-936B-A3D4A2DAE384}" destId="{E1AF8AD9-824A-47D4-A6E1-52A70CFBADA6}" srcOrd="0" destOrd="0" presId="urn:microsoft.com/office/officeart/2005/8/layout/hierarchy1"/>
    <dgm:cxn modelId="{45B2659C-6027-47C5-A097-EF0322D8F0ED}" type="presOf" srcId="{49729978-EAB8-449D-BFB2-C13E705869B2}" destId="{3A0EE26F-0F6C-4F37-8BAB-C818CC5587F8}" srcOrd="0" destOrd="0" presId="urn:microsoft.com/office/officeart/2005/8/layout/hierarchy1"/>
    <dgm:cxn modelId="{DD1680B1-7860-4284-AE75-EE2A6DB6051B}" srcId="{49729978-EAB8-449D-BFB2-C13E705869B2}" destId="{417AA93A-CF2B-4374-936B-A3D4A2DAE384}" srcOrd="0" destOrd="0" parTransId="{BDCFB84F-3C99-43B9-AAEF-8FBE474F5AA3}" sibTransId="{A159E7C8-DB81-4391-A2F3-012D22CAAD23}"/>
    <dgm:cxn modelId="{298097B1-FE25-4351-8F4F-12CF74215922}" srcId="{49729978-EAB8-449D-BFB2-C13E705869B2}" destId="{9B2FCB11-384A-4BE8-A8B6-9842AA8CCD0E}" srcOrd="1" destOrd="0" parTransId="{014E606C-FAFE-453D-A9D8-4D95F4FBFB91}" sibTransId="{4EE82377-46A2-40B4-8FEE-AFD68FA9CDCE}"/>
    <dgm:cxn modelId="{58A2D547-574C-4EDD-9C1D-26E0BEB14188}" type="presParOf" srcId="{3A0EE26F-0F6C-4F37-8BAB-C818CC5587F8}" destId="{87276433-E269-42D2-99E8-4905E7EAD08F}" srcOrd="0" destOrd="0" presId="urn:microsoft.com/office/officeart/2005/8/layout/hierarchy1"/>
    <dgm:cxn modelId="{64883409-952A-4980-939C-7124609FCBB9}" type="presParOf" srcId="{87276433-E269-42D2-99E8-4905E7EAD08F}" destId="{499EA601-BDBA-448E-901A-EF0F8F661396}" srcOrd="0" destOrd="0" presId="urn:microsoft.com/office/officeart/2005/8/layout/hierarchy1"/>
    <dgm:cxn modelId="{97AA06B4-6A08-4D72-A6CA-65BCBF5F4FB1}" type="presParOf" srcId="{499EA601-BDBA-448E-901A-EF0F8F661396}" destId="{C9F7DCED-F1D4-4978-82C3-431A2A374F19}" srcOrd="0" destOrd="0" presId="urn:microsoft.com/office/officeart/2005/8/layout/hierarchy1"/>
    <dgm:cxn modelId="{E4CCAF9B-1C18-4384-AB18-567F01697742}" type="presParOf" srcId="{499EA601-BDBA-448E-901A-EF0F8F661396}" destId="{E1AF8AD9-824A-47D4-A6E1-52A70CFBADA6}" srcOrd="1" destOrd="0" presId="urn:microsoft.com/office/officeart/2005/8/layout/hierarchy1"/>
    <dgm:cxn modelId="{3C1E3544-A70E-4C20-82D0-584CA82F372E}" type="presParOf" srcId="{87276433-E269-42D2-99E8-4905E7EAD08F}" destId="{E640220B-43A2-4633-B575-93599F323F68}" srcOrd="1" destOrd="0" presId="urn:microsoft.com/office/officeart/2005/8/layout/hierarchy1"/>
    <dgm:cxn modelId="{03EF774E-9F59-4E17-B1E2-BE64CBDDE36E}" type="presParOf" srcId="{3A0EE26F-0F6C-4F37-8BAB-C818CC5587F8}" destId="{8D5323AB-AC1C-42E1-96F9-BB624BFD7C6F}" srcOrd="1" destOrd="0" presId="urn:microsoft.com/office/officeart/2005/8/layout/hierarchy1"/>
    <dgm:cxn modelId="{8B2645E2-204F-4926-BF91-288082E7BA8A}" type="presParOf" srcId="{8D5323AB-AC1C-42E1-96F9-BB624BFD7C6F}" destId="{2D520166-763F-49BE-8EC2-CB0A31C17470}" srcOrd="0" destOrd="0" presId="urn:microsoft.com/office/officeart/2005/8/layout/hierarchy1"/>
    <dgm:cxn modelId="{1C9028D4-920F-44A3-BD63-7BEFC24188EC}" type="presParOf" srcId="{2D520166-763F-49BE-8EC2-CB0A31C17470}" destId="{B37DEA4B-B92A-4F5C-B627-95D13CD22332}" srcOrd="0" destOrd="0" presId="urn:microsoft.com/office/officeart/2005/8/layout/hierarchy1"/>
    <dgm:cxn modelId="{60FAE6F3-2F41-484D-BC51-1F304F8A91B5}" type="presParOf" srcId="{2D520166-763F-49BE-8EC2-CB0A31C17470}" destId="{12D04B3C-F111-49A3-ACEB-0CC5DEA7B100}" srcOrd="1" destOrd="0" presId="urn:microsoft.com/office/officeart/2005/8/layout/hierarchy1"/>
    <dgm:cxn modelId="{44FABCEF-E4D0-44C8-82DD-4F74BB93400B}" type="presParOf" srcId="{8D5323AB-AC1C-42E1-96F9-BB624BFD7C6F}" destId="{6A8EC4E9-B080-4C41-ABE1-07DEC61F0EF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FC529F-6C4E-4D1F-B4A1-C7857BCD5FEE}">
      <dsp:nvSpPr>
        <dsp:cNvPr id="0" name=""/>
        <dsp:cNvSpPr/>
      </dsp:nvSpPr>
      <dsp:spPr>
        <a:xfrm>
          <a:off x="962" y="924430"/>
          <a:ext cx="3379189" cy="21457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44EA2D5-C890-4586-A39E-AD921D8B31CF}">
      <dsp:nvSpPr>
        <dsp:cNvPr id="0" name=""/>
        <dsp:cNvSpPr/>
      </dsp:nvSpPr>
      <dsp:spPr>
        <a:xfrm>
          <a:off x="376428" y="1281122"/>
          <a:ext cx="3379189" cy="21457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AMA: Leaving the treatment facility against the professional recommendation of the clinical team before completing the agreed-upon treatment plan.</a:t>
          </a:r>
        </a:p>
      </dsp:txBody>
      <dsp:txXfrm>
        <a:off x="439276" y="1343970"/>
        <a:ext cx="3253493" cy="2020089"/>
      </dsp:txXfrm>
    </dsp:sp>
    <dsp:sp modelId="{206A8ACF-1C63-4977-98A2-CD28F38BA73E}">
      <dsp:nvSpPr>
        <dsp:cNvPr id="0" name=""/>
        <dsp:cNvSpPr/>
      </dsp:nvSpPr>
      <dsp:spPr>
        <a:xfrm>
          <a:off x="4131082" y="924430"/>
          <a:ext cx="3379189" cy="21457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1DEBF44-306B-45FA-99DE-48649C39032A}">
      <dsp:nvSpPr>
        <dsp:cNvPr id="0" name=""/>
        <dsp:cNvSpPr/>
      </dsp:nvSpPr>
      <dsp:spPr>
        <a:xfrm>
          <a:off x="4506548" y="1281122"/>
          <a:ext cx="3379189" cy="21457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Blocking: Taking appropriate measures to ensure clients do not leave AMA without informed acknowledgment of risks, where possible.</a:t>
          </a:r>
        </a:p>
      </dsp:txBody>
      <dsp:txXfrm>
        <a:off x="4569396" y="1343970"/>
        <a:ext cx="3253493" cy="20200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AB334E-E0D1-489D-9E3B-87823C82C01A}">
      <dsp:nvSpPr>
        <dsp:cNvPr id="0" name=""/>
        <dsp:cNvSpPr/>
      </dsp:nvSpPr>
      <dsp:spPr>
        <a:xfrm>
          <a:off x="640" y="540467"/>
          <a:ext cx="2593224" cy="31118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0" rIns="256153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1.1 Identify Concerns: Empathize and understand client concerns.</a:t>
          </a:r>
        </a:p>
      </dsp:txBody>
      <dsp:txXfrm>
        <a:off x="640" y="1785215"/>
        <a:ext cx="2593224" cy="1867121"/>
      </dsp:txXfrm>
    </dsp:sp>
    <dsp:sp modelId="{19EA2895-9557-4C29-BD76-0DF7FD50F272}">
      <dsp:nvSpPr>
        <dsp:cNvPr id="0" name=""/>
        <dsp:cNvSpPr/>
      </dsp:nvSpPr>
      <dsp:spPr>
        <a:xfrm>
          <a:off x="640" y="540467"/>
          <a:ext cx="2593224" cy="124474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165100" rIns="256153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01</a:t>
          </a:r>
        </a:p>
      </dsp:txBody>
      <dsp:txXfrm>
        <a:off x="640" y="540467"/>
        <a:ext cx="2593224" cy="1244747"/>
      </dsp:txXfrm>
    </dsp:sp>
    <dsp:sp modelId="{66097D32-2EE5-459E-9CBE-9E15A3C60FAF}">
      <dsp:nvSpPr>
        <dsp:cNvPr id="0" name=""/>
        <dsp:cNvSpPr/>
      </dsp:nvSpPr>
      <dsp:spPr>
        <a:xfrm>
          <a:off x="2801323" y="540467"/>
          <a:ext cx="2593224" cy="3111869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0" rIns="256153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1.2 Notify Supervisor: Inform key personnel immediately.</a:t>
          </a:r>
        </a:p>
      </dsp:txBody>
      <dsp:txXfrm>
        <a:off x="2801323" y="1785215"/>
        <a:ext cx="2593224" cy="1867121"/>
      </dsp:txXfrm>
    </dsp:sp>
    <dsp:sp modelId="{2B2F8ADF-501D-4673-91F2-75B643BF2EA9}">
      <dsp:nvSpPr>
        <dsp:cNvPr id="0" name=""/>
        <dsp:cNvSpPr/>
      </dsp:nvSpPr>
      <dsp:spPr>
        <a:xfrm>
          <a:off x="2801323" y="540467"/>
          <a:ext cx="2593224" cy="124474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165100" rIns="256153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02</a:t>
          </a:r>
        </a:p>
      </dsp:txBody>
      <dsp:txXfrm>
        <a:off x="2801323" y="540467"/>
        <a:ext cx="2593224" cy="1244747"/>
      </dsp:txXfrm>
    </dsp:sp>
    <dsp:sp modelId="{CCBCE437-DE36-489E-B540-622EA51A895F}">
      <dsp:nvSpPr>
        <dsp:cNvPr id="0" name=""/>
        <dsp:cNvSpPr/>
      </dsp:nvSpPr>
      <dsp:spPr>
        <a:xfrm>
          <a:off x="5602005" y="540467"/>
          <a:ext cx="2593224" cy="3111869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0" rIns="256153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1.3 Initiate De-escalation: Employ techniques to address emotional states.</a:t>
          </a:r>
        </a:p>
      </dsp:txBody>
      <dsp:txXfrm>
        <a:off x="5602005" y="1785215"/>
        <a:ext cx="2593224" cy="1867121"/>
      </dsp:txXfrm>
    </dsp:sp>
    <dsp:sp modelId="{515E1BEC-9DD7-4BD3-AE00-83521C823AC2}">
      <dsp:nvSpPr>
        <dsp:cNvPr id="0" name=""/>
        <dsp:cNvSpPr/>
      </dsp:nvSpPr>
      <dsp:spPr>
        <a:xfrm>
          <a:off x="5602005" y="540467"/>
          <a:ext cx="2593224" cy="124474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165100" rIns="256153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03</a:t>
          </a:r>
        </a:p>
      </dsp:txBody>
      <dsp:txXfrm>
        <a:off x="5602005" y="540467"/>
        <a:ext cx="2593224" cy="12447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BDC45-9DAE-423B-A2BC-C6B9CE987EB4}">
      <dsp:nvSpPr>
        <dsp:cNvPr id="0" name=""/>
        <dsp:cNvSpPr/>
      </dsp:nvSpPr>
      <dsp:spPr>
        <a:xfrm>
          <a:off x="0" y="552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BEAB4D-07AC-418C-9390-A18EC6DEE3A7}">
      <dsp:nvSpPr>
        <dsp:cNvPr id="0" name=""/>
        <dsp:cNvSpPr/>
      </dsp:nvSpPr>
      <dsp:spPr>
        <a:xfrm>
          <a:off x="391077" y="291436"/>
          <a:ext cx="711049" cy="7110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DC497E-EF93-4DDB-8252-A622D7359DF1}">
      <dsp:nvSpPr>
        <dsp:cNvPr id="0" name=""/>
        <dsp:cNvSpPr/>
      </dsp:nvSpPr>
      <dsp:spPr>
        <a:xfrm>
          <a:off x="1493203" y="552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2.1 Clinical Team Intervention: Discuss concerns and risks with the client.</a:t>
          </a:r>
        </a:p>
      </dsp:txBody>
      <dsp:txXfrm>
        <a:off x="1493203" y="552"/>
        <a:ext cx="6736396" cy="1292816"/>
      </dsp:txXfrm>
    </dsp:sp>
    <dsp:sp modelId="{691886BB-4070-4E15-BCF8-0C150847BB48}">
      <dsp:nvSpPr>
        <dsp:cNvPr id="0" name=""/>
        <dsp:cNvSpPr/>
      </dsp:nvSpPr>
      <dsp:spPr>
        <a:xfrm>
          <a:off x="0" y="161657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090619-0376-4FDA-802F-8003F5F2D81A}">
      <dsp:nvSpPr>
        <dsp:cNvPr id="0" name=""/>
        <dsp:cNvSpPr/>
      </dsp:nvSpPr>
      <dsp:spPr>
        <a:xfrm>
          <a:off x="391077" y="1907456"/>
          <a:ext cx="711049" cy="7110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AB366B-DACE-4068-B2A4-99CEA80335FC}">
      <dsp:nvSpPr>
        <dsp:cNvPr id="0" name=""/>
        <dsp:cNvSpPr/>
      </dsp:nvSpPr>
      <dsp:spPr>
        <a:xfrm>
          <a:off x="1493203" y="161657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2.2 Provide Education: Explain risks of discontinuing treatment prematurely.</a:t>
          </a:r>
        </a:p>
      </dsp:txBody>
      <dsp:txXfrm>
        <a:off x="1493203" y="1616573"/>
        <a:ext cx="6736396" cy="1292816"/>
      </dsp:txXfrm>
    </dsp:sp>
    <dsp:sp modelId="{5E1911EB-4D96-4E3E-8A2A-178C8D5EC4C1}">
      <dsp:nvSpPr>
        <dsp:cNvPr id="0" name=""/>
        <dsp:cNvSpPr/>
      </dsp:nvSpPr>
      <dsp:spPr>
        <a:xfrm>
          <a:off x="0" y="323259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154BBA-16B1-4F06-A1C5-9023F15E541C}">
      <dsp:nvSpPr>
        <dsp:cNvPr id="0" name=""/>
        <dsp:cNvSpPr/>
      </dsp:nvSpPr>
      <dsp:spPr>
        <a:xfrm>
          <a:off x="391077" y="3523477"/>
          <a:ext cx="711049" cy="7110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B72D0F-5E33-41DE-84B2-656674F60220}">
      <dsp:nvSpPr>
        <dsp:cNvPr id="0" name=""/>
        <dsp:cNvSpPr/>
      </dsp:nvSpPr>
      <dsp:spPr>
        <a:xfrm>
          <a:off x="1493203" y="323259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2.3 Discuss Consequences: Outline treatment impacts and implications.</a:t>
          </a:r>
        </a:p>
      </dsp:txBody>
      <dsp:txXfrm>
        <a:off x="1493203" y="3232593"/>
        <a:ext cx="6736396" cy="12928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6AE3F-E1B3-4A7F-82BD-BFB359E9AEB6}">
      <dsp:nvSpPr>
        <dsp:cNvPr id="0" name=""/>
        <dsp:cNvSpPr/>
      </dsp:nvSpPr>
      <dsp:spPr>
        <a:xfrm>
          <a:off x="1000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A535D8-0A02-483A-A9B5-234B020BD691}">
      <dsp:nvSpPr>
        <dsp:cNvPr id="0" name=""/>
        <dsp:cNvSpPr/>
      </dsp:nvSpPr>
      <dsp:spPr>
        <a:xfrm>
          <a:off x="391184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3.1 Consent and Acknowledgment: Use AMA forms for client acknowledgment.</a:t>
          </a:r>
        </a:p>
      </dsp:txBody>
      <dsp:txXfrm>
        <a:off x="456496" y="980400"/>
        <a:ext cx="3381034" cy="2099279"/>
      </dsp:txXfrm>
    </dsp:sp>
    <dsp:sp modelId="{4153CE48-7AF0-4DD6-A1EA-3C13F1758BEA}">
      <dsp:nvSpPr>
        <dsp:cNvPr id="0" name=""/>
        <dsp:cNvSpPr/>
      </dsp:nvSpPr>
      <dsp:spPr>
        <a:xfrm>
          <a:off x="4293027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0FE40D-A029-4967-A173-6803C596099B}">
      <dsp:nvSpPr>
        <dsp:cNvPr id="0" name=""/>
        <dsp:cNvSpPr/>
      </dsp:nvSpPr>
      <dsp:spPr>
        <a:xfrm>
          <a:off x="4683211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3.2 Detailed Record: Document interactions, reasons, and interventions.</a:t>
          </a:r>
        </a:p>
      </dsp:txBody>
      <dsp:txXfrm>
        <a:off x="4748523" y="980400"/>
        <a:ext cx="3381034" cy="20992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75989-7558-4442-AFA0-258E9B7F03EC}">
      <dsp:nvSpPr>
        <dsp:cNvPr id="0" name=""/>
        <dsp:cNvSpPr/>
      </dsp:nvSpPr>
      <dsp:spPr>
        <a:xfrm>
          <a:off x="640" y="288767"/>
          <a:ext cx="2593224" cy="31118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0" rIns="256153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4.1 Assess Risk: Evaluate the client’s risk for harm.</a:t>
          </a:r>
        </a:p>
      </dsp:txBody>
      <dsp:txXfrm>
        <a:off x="640" y="1533515"/>
        <a:ext cx="2593224" cy="1867121"/>
      </dsp:txXfrm>
    </dsp:sp>
    <dsp:sp modelId="{44DB6568-53F3-4741-ADF4-2B583776D3B3}">
      <dsp:nvSpPr>
        <dsp:cNvPr id="0" name=""/>
        <dsp:cNvSpPr/>
      </dsp:nvSpPr>
      <dsp:spPr>
        <a:xfrm>
          <a:off x="640" y="288767"/>
          <a:ext cx="2593224" cy="124474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165100" rIns="256153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01</a:t>
          </a:r>
        </a:p>
      </dsp:txBody>
      <dsp:txXfrm>
        <a:off x="640" y="288767"/>
        <a:ext cx="2593224" cy="1244747"/>
      </dsp:txXfrm>
    </dsp:sp>
    <dsp:sp modelId="{69A3934D-A91B-4243-822C-39899D0FEB63}">
      <dsp:nvSpPr>
        <dsp:cNvPr id="0" name=""/>
        <dsp:cNvSpPr/>
      </dsp:nvSpPr>
      <dsp:spPr>
        <a:xfrm>
          <a:off x="2801323" y="288767"/>
          <a:ext cx="2593224" cy="3111869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0" rIns="256153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4.2 Emergency Protocol: Engage emergency services if necessary.</a:t>
          </a:r>
        </a:p>
      </dsp:txBody>
      <dsp:txXfrm>
        <a:off x="2801323" y="1533515"/>
        <a:ext cx="2593224" cy="1867121"/>
      </dsp:txXfrm>
    </dsp:sp>
    <dsp:sp modelId="{DB8D6182-55A1-454B-AC71-CE4ECF7D2B54}">
      <dsp:nvSpPr>
        <dsp:cNvPr id="0" name=""/>
        <dsp:cNvSpPr/>
      </dsp:nvSpPr>
      <dsp:spPr>
        <a:xfrm>
          <a:off x="2801323" y="288767"/>
          <a:ext cx="2593224" cy="124474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165100" rIns="256153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02</a:t>
          </a:r>
        </a:p>
      </dsp:txBody>
      <dsp:txXfrm>
        <a:off x="2801323" y="288767"/>
        <a:ext cx="2593224" cy="1244747"/>
      </dsp:txXfrm>
    </dsp:sp>
    <dsp:sp modelId="{228F2C20-4F45-4884-8F55-C1D1FC1CB28E}">
      <dsp:nvSpPr>
        <dsp:cNvPr id="0" name=""/>
        <dsp:cNvSpPr/>
      </dsp:nvSpPr>
      <dsp:spPr>
        <a:xfrm>
          <a:off x="5602005" y="288767"/>
          <a:ext cx="2593224" cy="3111869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0" rIns="256153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4.3 Transport Arrangements: Offer safe transportation.</a:t>
          </a:r>
        </a:p>
      </dsp:txBody>
      <dsp:txXfrm>
        <a:off x="5602005" y="1533515"/>
        <a:ext cx="2593224" cy="1867121"/>
      </dsp:txXfrm>
    </dsp:sp>
    <dsp:sp modelId="{5E2BC15B-1772-4CDB-960C-839C62406B7D}">
      <dsp:nvSpPr>
        <dsp:cNvPr id="0" name=""/>
        <dsp:cNvSpPr/>
      </dsp:nvSpPr>
      <dsp:spPr>
        <a:xfrm>
          <a:off x="5602005" y="288767"/>
          <a:ext cx="2593224" cy="124474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153" tIns="165100" rIns="256153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03</a:t>
          </a:r>
        </a:p>
      </dsp:txBody>
      <dsp:txXfrm>
        <a:off x="5602005" y="288767"/>
        <a:ext cx="2593224" cy="124474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447B6-D238-4A34-AF2E-7EC782ABA47E}">
      <dsp:nvSpPr>
        <dsp:cNvPr id="0" name=""/>
        <dsp:cNvSpPr/>
      </dsp:nvSpPr>
      <dsp:spPr>
        <a:xfrm>
          <a:off x="1000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4D66E4-DC24-4257-845E-F18F499A95B6}">
      <dsp:nvSpPr>
        <dsp:cNvPr id="0" name=""/>
        <dsp:cNvSpPr/>
      </dsp:nvSpPr>
      <dsp:spPr>
        <a:xfrm>
          <a:off x="391184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5.1 Follow-Up: Contact client within 24-48 hours to confirm safety.</a:t>
          </a:r>
        </a:p>
      </dsp:txBody>
      <dsp:txXfrm>
        <a:off x="456496" y="980400"/>
        <a:ext cx="3381034" cy="2099279"/>
      </dsp:txXfrm>
    </dsp:sp>
    <dsp:sp modelId="{2A23AD82-B57A-4EA1-BFE7-93B83589B693}">
      <dsp:nvSpPr>
        <dsp:cNvPr id="0" name=""/>
        <dsp:cNvSpPr/>
      </dsp:nvSpPr>
      <dsp:spPr>
        <a:xfrm>
          <a:off x="4293027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13B22E-22C1-4A8E-A5AD-A38D8EB2276F}">
      <dsp:nvSpPr>
        <dsp:cNvPr id="0" name=""/>
        <dsp:cNvSpPr/>
      </dsp:nvSpPr>
      <dsp:spPr>
        <a:xfrm>
          <a:off x="4683211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5.2 Reengagement Plan: Coordinate smooth re-admission if desired.</a:t>
          </a:r>
        </a:p>
      </dsp:txBody>
      <dsp:txXfrm>
        <a:off x="4748523" y="980400"/>
        <a:ext cx="3381034" cy="209927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F7DCED-F1D4-4978-82C3-431A2A374F19}">
      <dsp:nvSpPr>
        <dsp:cNvPr id="0" name=""/>
        <dsp:cNvSpPr/>
      </dsp:nvSpPr>
      <dsp:spPr>
        <a:xfrm>
          <a:off x="1000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AF8AD9-824A-47D4-A6E1-52A70CFBADA6}">
      <dsp:nvSpPr>
        <dsp:cNvPr id="0" name=""/>
        <dsp:cNvSpPr/>
      </dsp:nvSpPr>
      <dsp:spPr>
        <a:xfrm>
          <a:off x="391184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6.1 Team Meeting: Review the incident to identify lessons learned.</a:t>
          </a:r>
        </a:p>
      </dsp:txBody>
      <dsp:txXfrm>
        <a:off x="456496" y="980400"/>
        <a:ext cx="3381034" cy="2099279"/>
      </dsp:txXfrm>
    </dsp:sp>
    <dsp:sp modelId="{B37DEA4B-B92A-4F5C-B627-95D13CD22332}">
      <dsp:nvSpPr>
        <dsp:cNvPr id="0" name=""/>
        <dsp:cNvSpPr/>
      </dsp:nvSpPr>
      <dsp:spPr>
        <a:xfrm>
          <a:off x="4293027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D04B3C-F111-49A3-ACEB-0CC5DEA7B100}">
      <dsp:nvSpPr>
        <dsp:cNvPr id="0" name=""/>
        <dsp:cNvSpPr/>
      </dsp:nvSpPr>
      <dsp:spPr>
        <a:xfrm>
          <a:off x="4683211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6.2 Policy Update: Update SOP based on feedback and best practices.</a:t>
          </a:r>
        </a:p>
      </dsp:txBody>
      <dsp:txXfrm>
        <a:off x="4748523" y="980400"/>
        <a:ext cx="3381034" cy="20992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48B49-6135-48B6-AC0F-97E5D8D1F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7324" y="1146412"/>
            <a:ext cx="6760761" cy="2674474"/>
          </a:xfrm>
        </p:spPr>
        <p:txBody>
          <a:bodyPr anchor="b">
            <a:normAutofit fontScale="90000"/>
          </a:bodyPr>
          <a:lstStyle/>
          <a:p>
            <a:r>
              <a:rPr lang="en-US" sz="4200" dirty="0"/>
              <a:t>Holdfast Recovery SOP</a:t>
            </a:r>
            <a:br>
              <a:rPr lang="en-US" sz="4200" dirty="0"/>
            </a:br>
            <a:r>
              <a:rPr lang="en-US" sz="4400" dirty="0"/>
              <a:t>Addressing Clients Leaving Against Medical Advice (AMA)</a:t>
            </a:r>
            <a:br>
              <a:rPr lang="en-US" sz="4400" dirty="0"/>
            </a:br>
            <a:endParaRPr lang="en-US" sz="4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6" y="4374554"/>
            <a:ext cx="9144005" cy="248344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105491" y="4374554"/>
            <a:ext cx="3038508" cy="2483446"/>
          </a:xfrm>
          <a:prstGeom prst="rect">
            <a:avLst/>
          </a:prstGeom>
          <a:gradFill>
            <a:gsLst>
              <a:gs pos="4000">
                <a:schemeClr val="accent1">
                  <a:alpha val="21000"/>
                </a:schemeClr>
              </a:gs>
              <a:gs pos="83000">
                <a:schemeClr val="accent1">
                  <a:lumMod val="50000"/>
                  <a:alpha val="61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256AC18-FB41-4977-8B0C-F5082335A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4379429"/>
            <a:ext cx="9143988" cy="1953928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alpha val="5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" y="4380927"/>
            <a:ext cx="9144000" cy="2019443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45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7323" y="4892722"/>
            <a:ext cx="4790367" cy="1078173"/>
          </a:xfrm>
        </p:spPr>
        <p:txBody>
          <a:bodyPr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700" dirty="0">
                <a:solidFill>
                  <a:srgbClr val="FFFFFF"/>
                </a:solidFill>
              </a:rPr>
              <a:t>Jeffrey E. Hansen,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5. Post-Departure Protocol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E6E5709-1399-7434-0DAA-9C42EA2971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0012800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6. Staff Debriefing and Review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70561E4-85AA-4ACC-3C17-0B86D8F466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062964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300" dirty="0"/>
              <a:t>Responsibility and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800" dirty="0"/>
              <a:t>Responsibility:</a:t>
            </a:r>
          </a:p>
          <a:p>
            <a:r>
              <a:rPr lang="en-US" sz="2100" dirty="0"/>
              <a:t>All staff members must know this SOP.</a:t>
            </a:r>
          </a:p>
          <a:p>
            <a:r>
              <a:rPr lang="en-US" sz="2100" dirty="0"/>
              <a:t>Supervisors ensure staff training on AMA strategies.</a:t>
            </a:r>
          </a:p>
          <a:p>
            <a:pPr marL="0" indent="0">
              <a:buNone/>
            </a:pPr>
            <a:endParaRPr lang="en-US" sz="2100" dirty="0"/>
          </a:p>
          <a:p>
            <a:pPr marL="0" indent="0">
              <a:buNone/>
            </a:pPr>
            <a:r>
              <a:rPr lang="en-US" sz="2800" dirty="0"/>
              <a:t>References:</a:t>
            </a:r>
          </a:p>
          <a:p>
            <a:r>
              <a:rPr lang="en-US" sz="2100" dirty="0"/>
              <a:t>Holdfast Recovery’s Client Rights and Responsibilities Policy.</a:t>
            </a:r>
          </a:p>
          <a:p>
            <a:r>
              <a:rPr lang="en-US" sz="2100" dirty="0"/>
              <a:t>State and Federal Regulations.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Graphic 6" descr="Group of People">
            <a:extLst>
              <a:ext uri="{FF2B5EF4-FFF2-40B4-BE49-F238E27FC236}">
                <a16:creationId xmlns:a16="http://schemas.microsoft.com/office/drawing/2014/main" id="{E1116063-D952-DBB8-A88A-CBA31FEF0B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Staff Acknowledgment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I acknowledge that I have read, understood, and agree to comply with the SOP: Addressing Clients Leaving AMA.</a:t>
            </a:r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Name (Print): ____________________________</a:t>
            </a:r>
          </a:p>
          <a:p>
            <a:pPr marL="0" indent="0">
              <a:buNone/>
            </a:pPr>
            <a:r>
              <a:rPr dirty="0"/>
              <a:t>Signature: ____________________________</a:t>
            </a:r>
          </a:p>
          <a:p>
            <a:pPr marL="0" indent="0">
              <a:buNone/>
            </a:pPr>
            <a:r>
              <a:rPr dirty="0"/>
              <a:t>Date: ____________________________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Purpose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t>To outline the procedure for managing situations where clients express an intent to leave Holdfast Recovery Against Medical Advice (AMA), ensuring safety, proper documentation, and compliance with ethical and legal standards.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r>
              <a:rPr lang="en-US" sz="4700"/>
              <a:t>Scope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r>
              <a:rPr lang="en-US" sz="1900"/>
              <a:t>This SOP applies to all staff members at Holdfast Recovery, including clinical, administrative, and support personnel, who may encounter a situation where a client intends to leave AMA.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97BBCCE-7BBF-AFCB-DC80-1671AEAEE6E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3999" b="-1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t>Definitions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7AABE3E-8A33-8A3E-2941-67DAA28B36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2707687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1629" y="990600"/>
            <a:ext cx="4163075" cy="1549906"/>
          </a:xfrm>
        </p:spPr>
        <p:txBody>
          <a:bodyPr anchor="t">
            <a:noAutofit/>
          </a:bodyPr>
          <a:lstStyle/>
          <a:p>
            <a:r>
              <a:rPr lang="en-US" dirty="0"/>
              <a:t>Procedure Overview</a:t>
            </a:r>
          </a:p>
        </p:txBody>
      </p:sp>
      <p:pic>
        <p:nvPicPr>
          <p:cNvPr id="5" name="Picture 4" descr="Pen placed on top of a signature line">
            <a:extLst>
              <a:ext uri="{FF2B5EF4-FFF2-40B4-BE49-F238E27FC236}">
                <a16:creationId xmlns:a16="http://schemas.microsoft.com/office/drawing/2014/main" id="{6405D1CB-8BDF-153F-1F19-67E10CFAFFC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6146" r="6251" b="-1"/>
          <a:stretch/>
        </p:blipFill>
        <p:spPr>
          <a:xfrm>
            <a:off x="20" y="10"/>
            <a:ext cx="3863363" cy="68579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78772" y="871146"/>
            <a:ext cx="552705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1417" y="2830286"/>
            <a:ext cx="4263612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Steps include:</a:t>
            </a:r>
          </a:p>
          <a:p>
            <a:pPr marL="0" indent="0">
              <a:buNone/>
            </a:pPr>
            <a:r>
              <a:rPr lang="en-US" sz="2000" dirty="0"/>
              <a:t>1. Initial Client Expression of Intent</a:t>
            </a:r>
          </a:p>
          <a:p>
            <a:pPr marL="0" indent="0">
              <a:buNone/>
            </a:pPr>
            <a:r>
              <a:rPr lang="en-US" sz="2000" dirty="0"/>
              <a:t>2. Engaging the Client</a:t>
            </a:r>
          </a:p>
          <a:p>
            <a:pPr marL="0" indent="0">
              <a:buNone/>
            </a:pPr>
            <a:r>
              <a:rPr lang="en-US" sz="2000" dirty="0"/>
              <a:t>3. Documentation</a:t>
            </a:r>
          </a:p>
          <a:p>
            <a:pPr marL="0" indent="0">
              <a:buNone/>
            </a:pPr>
            <a:r>
              <a:rPr lang="en-US" sz="2000" dirty="0"/>
              <a:t>4. Safety Measures</a:t>
            </a:r>
          </a:p>
          <a:p>
            <a:pPr marL="0" indent="0">
              <a:buNone/>
            </a:pPr>
            <a:r>
              <a:rPr lang="en-US" sz="2000" dirty="0"/>
              <a:t>5. Post-Departure Protocol</a:t>
            </a:r>
          </a:p>
          <a:p>
            <a:pPr marL="0" indent="0">
              <a:buNone/>
            </a:pPr>
            <a:r>
              <a:rPr lang="en-US" sz="2000" dirty="0"/>
              <a:t>6. Staff Debriefing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1. Initial Client Expression of Intent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8D32427-5D4E-899D-DFF2-8CAF90C828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6257533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Engaging the Client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C44B896-60D1-70FB-D30C-FE30E4CCED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3. Documentation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EF7A286-1D74-A0CE-2F20-7302732010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8523540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4. Safety Measures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F3F215C-A68F-5CF2-CCCF-96B46BC5F6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4819386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439</Words>
  <Application>Microsoft Office PowerPoint</Application>
  <PresentationFormat>On-screen Show (4:3)</PresentationFormat>
  <Paragraphs>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Holdfast Recovery SOP Addressing Clients Leaving Against Medical Advice (AMA) </vt:lpstr>
      <vt:lpstr>Purpose</vt:lpstr>
      <vt:lpstr>Scope</vt:lpstr>
      <vt:lpstr>Definitions</vt:lpstr>
      <vt:lpstr>Procedure Overview</vt:lpstr>
      <vt:lpstr>1. Initial Client Expression of Intent</vt:lpstr>
      <vt:lpstr>2. Engaging the Client</vt:lpstr>
      <vt:lpstr>3. Documentation</vt:lpstr>
      <vt:lpstr>4. Safety Measures</vt:lpstr>
      <vt:lpstr>5. Post-Departure Protocol</vt:lpstr>
      <vt:lpstr>6. Staff Debriefing and Review</vt:lpstr>
      <vt:lpstr>Responsibility and References</vt:lpstr>
      <vt:lpstr>Staff Acknowledgment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Jeffrey Hansen, Ph.D.</cp:lastModifiedBy>
  <cp:revision>2</cp:revision>
  <dcterms:created xsi:type="dcterms:W3CDTF">2013-01-27T09:14:16Z</dcterms:created>
  <dcterms:modified xsi:type="dcterms:W3CDTF">2025-02-02T14:28:23Z</dcterms:modified>
  <cp:category/>
</cp:coreProperties>
</file>