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C98DF-ED4A-0D75-2E7E-AB6474A334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4574DD-D3C4-9E85-9CAA-AF7C6DD9AC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746CD9-1942-E61B-9D9E-1DFED4C494AB}"/>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5" name="Footer Placeholder 4">
            <a:extLst>
              <a:ext uri="{FF2B5EF4-FFF2-40B4-BE49-F238E27FC236}">
                <a16:creationId xmlns:a16="http://schemas.microsoft.com/office/drawing/2014/main" id="{99F74828-C7AD-6747-21EC-54D7107645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33429-A767-0F92-BE9D-9D774DBF225D}"/>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301312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998A-3242-5C78-6945-C4A782DA2B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ABC51A-0EF9-552A-B786-DA09189DB6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1333E-57AF-A07D-4DEE-22E80BB8AFB0}"/>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5" name="Footer Placeholder 4">
            <a:extLst>
              <a:ext uri="{FF2B5EF4-FFF2-40B4-BE49-F238E27FC236}">
                <a16:creationId xmlns:a16="http://schemas.microsoft.com/office/drawing/2014/main" id="{5BAE6D4F-34F2-F783-3B0E-3CC896128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8425A4-4178-09F0-5AB2-E78481A002A1}"/>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405276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0D4034-ACDE-072F-0D0E-7A28E7AE39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351F0E-393F-BD9E-083B-D561D08DC7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FA8E14-3C0D-7DD1-7BF2-BA6304575C63}"/>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5" name="Footer Placeholder 4">
            <a:extLst>
              <a:ext uri="{FF2B5EF4-FFF2-40B4-BE49-F238E27FC236}">
                <a16:creationId xmlns:a16="http://schemas.microsoft.com/office/drawing/2014/main" id="{351E9003-36C8-7A2B-CCF9-B79A8860F6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DAD1FA-FB1B-1A3C-DD74-1671B2C1AEE2}"/>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1336679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74462-FEDB-17B5-2376-AA296548B9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959E64-4B68-4401-FFC6-E30E2303F1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4BEB3-E0A0-D489-D9C7-DACFA498B440}"/>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5" name="Footer Placeholder 4">
            <a:extLst>
              <a:ext uri="{FF2B5EF4-FFF2-40B4-BE49-F238E27FC236}">
                <a16:creationId xmlns:a16="http://schemas.microsoft.com/office/drawing/2014/main" id="{AA74709E-5756-E096-37E7-C6B0DE994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7CF04-89F2-D432-0D1D-923103CBC913}"/>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1021079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B375-155E-8DB5-6B75-5FE4D09952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0CAE33-60F7-23D7-C089-262FCD61F8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F65DBF-EDA8-3359-54A7-DCAD44848D82}"/>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5" name="Footer Placeholder 4">
            <a:extLst>
              <a:ext uri="{FF2B5EF4-FFF2-40B4-BE49-F238E27FC236}">
                <a16:creationId xmlns:a16="http://schemas.microsoft.com/office/drawing/2014/main" id="{A6002A3E-6279-280F-15E5-D29193ECBE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CC8CB3-9351-E6EC-2D39-EF633A45D103}"/>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201117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66B5A-0B10-B0FE-6B51-235AF4546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481DD5-F58C-2832-FB6B-18D4F0741C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D56B35-1A9C-36C6-4E52-D4E3493B6E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32CC1-EC80-E35E-F3DC-07A1C24F6023}"/>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6" name="Footer Placeholder 5">
            <a:extLst>
              <a:ext uri="{FF2B5EF4-FFF2-40B4-BE49-F238E27FC236}">
                <a16:creationId xmlns:a16="http://schemas.microsoft.com/office/drawing/2014/main" id="{7E789160-F632-3E57-3042-EBAFCE84DA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2FF243-E41B-095A-27AB-362D89D41189}"/>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247369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DDA40-E525-A78B-7EBC-712709D1D3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2B6393-60A8-580F-BE89-2B9D5B10BD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45C3C0-A1AA-8A51-2B03-207A598F6B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A2C23D-F28A-49A4-02DF-E59697CDAD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3A0FBD-7A2C-4483-14D1-A07081BD8B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8B4F92-076A-E0F1-7407-E35B9B2B5704}"/>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8" name="Footer Placeholder 7">
            <a:extLst>
              <a:ext uri="{FF2B5EF4-FFF2-40B4-BE49-F238E27FC236}">
                <a16:creationId xmlns:a16="http://schemas.microsoft.com/office/drawing/2014/main" id="{51543426-6ACD-7976-729D-EEBAA5B4A7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51EF9D-8ED6-2C82-CD3C-3DB7F9DF1432}"/>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335556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87D0F-381A-6985-C196-4CA134B8D9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6FC9D1-5215-9D3B-FDB5-8B882DEFAB55}"/>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4" name="Footer Placeholder 3">
            <a:extLst>
              <a:ext uri="{FF2B5EF4-FFF2-40B4-BE49-F238E27FC236}">
                <a16:creationId xmlns:a16="http://schemas.microsoft.com/office/drawing/2014/main" id="{F708F5B1-C446-5A6D-D65C-303EF821CD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4904EC-0982-4CC9-8133-6F5BBFEF78DD}"/>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28876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54828D-11AB-1953-98F2-762FC58F1F40}"/>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3" name="Footer Placeholder 2">
            <a:extLst>
              <a:ext uri="{FF2B5EF4-FFF2-40B4-BE49-F238E27FC236}">
                <a16:creationId xmlns:a16="http://schemas.microsoft.com/office/drawing/2014/main" id="{0B85B173-0342-16F3-C2B1-0483C2F388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A0220E-FDF4-614E-CA15-5AA00A1EA43A}"/>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101420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A20E3-EDB3-BB06-7FE5-678032304D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5CA61A-51E7-A519-AADC-560C2FE1E5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1CFECF-6CE2-9BAB-D47D-B6F97B22C6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F84BE3-D19A-6645-D45C-6770E18E6861}"/>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6" name="Footer Placeholder 5">
            <a:extLst>
              <a:ext uri="{FF2B5EF4-FFF2-40B4-BE49-F238E27FC236}">
                <a16:creationId xmlns:a16="http://schemas.microsoft.com/office/drawing/2014/main" id="{38EF1109-DC08-9C38-7E09-88176C8B36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A15E4B-56E3-F6D6-D1BD-3A96BB406A8F}"/>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211556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59BE-C6BC-D91F-16AA-F4B2FFACE4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91FBAB-DCB3-748A-3728-FC7CC48CAB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150D2A-04C3-9D1D-7FDA-04522B5D4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A95072-E824-431D-D232-EC96A1CEA448}"/>
              </a:ext>
            </a:extLst>
          </p:cNvPr>
          <p:cNvSpPr>
            <a:spLocks noGrp="1"/>
          </p:cNvSpPr>
          <p:nvPr>
            <p:ph type="dt" sz="half" idx="10"/>
          </p:nvPr>
        </p:nvSpPr>
        <p:spPr/>
        <p:txBody>
          <a:bodyPr/>
          <a:lstStyle/>
          <a:p>
            <a:fld id="{0F3D906D-19B1-469A-8D48-72D0C5F46472}" type="datetimeFigureOut">
              <a:rPr lang="en-US" smtClean="0"/>
              <a:t>4/16/2023</a:t>
            </a:fld>
            <a:endParaRPr lang="en-US"/>
          </a:p>
        </p:txBody>
      </p:sp>
      <p:sp>
        <p:nvSpPr>
          <p:cNvPr id="6" name="Footer Placeholder 5">
            <a:extLst>
              <a:ext uri="{FF2B5EF4-FFF2-40B4-BE49-F238E27FC236}">
                <a16:creationId xmlns:a16="http://schemas.microsoft.com/office/drawing/2014/main" id="{439666B6-FFF7-157E-12D4-B90DBC53B4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D133C3-F798-8875-B75E-2C37C0FF4E46}"/>
              </a:ext>
            </a:extLst>
          </p:cNvPr>
          <p:cNvSpPr>
            <a:spLocks noGrp="1"/>
          </p:cNvSpPr>
          <p:nvPr>
            <p:ph type="sldNum" sz="quarter" idx="12"/>
          </p:nvPr>
        </p:nvSpPr>
        <p:spPr/>
        <p:txBody>
          <a:bodyPr/>
          <a:lstStyle/>
          <a:p>
            <a:fld id="{AB12BDF2-906E-4400-B426-F0B89BF3390A}" type="slidenum">
              <a:rPr lang="en-US" smtClean="0"/>
              <a:t>‹#›</a:t>
            </a:fld>
            <a:endParaRPr lang="en-US"/>
          </a:p>
        </p:txBody>
      </p:sp>
    </p:spTree>
    <p:extLst>
      <p:ext uri="{BB962C8B-B14F-4D97-AF65-F5344CB8AC3E}">
        <p14:creationId xmlns:p14="http://schemas.microsoft.com/office/powerpoint/2010/main" val="2833069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B7BA2F-D46F-9DE1-13EB-D9089D9F1D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6102C9-BCB1-ED7E-364B-9D8C625CC4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B39042-6B56-80A6-85D0-60007DF928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D906D-19B1-469A-8D48-72D0C5F46472}" type="datetimeFigureOut">
              <a:rPr lang="en-US" smtClean="0"/>
              <a:t>4/16/2023</a:t>
            </a:fld>
            <a:endParaRPr lang="en-US"/>
          </a:p>
        </p:txBody>
      </p:sp>
      <p:sp>
        <p:nvSpPr>
          <p:cNvPr id="5" name="Footer Placeholder 4">
            <a:extLst>
              <a:ext uri="{FF2B5EF4-FFF2-40B4-BE49-F238E27FC236}">
                <a16:creationId xmlns:a16="http://schemas.microsoft.com/office/drawing/2014/main" id="{7CD8EC7A-2FE5-5280-6F45-97777ED680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FF2746-8BAC-6693-86E9-D8C7937793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2BDF2-906E-4400-B426-F0B89BF3390A}" type="slidenum">
              <a:rPr lang="en-US" smtClean="0"/>
              <a:t>‹#›</a:t>
            </a:fld>
            <a:endParaRPr lang="en-US"/>
          </a:p>
        </p:txBody>
      </p:sp>
    </p:spTree>
    <p:extLst>
      <p:ext uri="{BB962C8B-B14F-4D97-AF65-F5344CB8AC3E}">
        <p14:creationId xmlns:p14="http://schemas.microsoft.com/office/powerpoint/2010/main" val="568847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PEtWvjMA934&amp;ab_channel=BeaPartoftheConversation"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894474-BB56-1555-379C-D033FECE8978}"/>
              </a:ext>
            </a:extLst>
          </p:cNvPr>
          <p:cNvSpPr>
            <a:spLocks noGrp="1"/>
          </p:cNvSpPr>
          <p:nvPr>
            <p:ph type="title"/>
          </p:nvPr>
        </p:nvSpPr>
        <p:spPr>
          <a:xfrm>
            <a:off x="336884" y="599440"/>
            <a:ext cx="4204635" cy="5618480"/>
          </a:xfrm>
        </p:spPr>
        <p:txBody>
          <a:bodyPr>
            <a:normAutofit/>
          </a:bodyPr>
          <a:lstStyle/>
          <a:p>
            <a:pPr algn="ctr"/>
            <a:r>
              <a:rPr lang="en-US" sz="2600" dirty="0">
                <a:solidFill>
                  <a:srgbClr val="FFFFFF"/>
                </a:solidFill>
              </a:rPr>
              <a:t>This excellent video by Dr. </a:t>
            </a:r>
            <a:r>
              <a:rPr lang="en-US" sz="2600">
                <a:solidFill>
                  <a:srgbClr val="FFFFFF"/>
                </a:solidFill>
              </a:rPr>
              <a:t>Kevin </a:t>
            </a:r>
            <a:r>
              <a:rPr lang="en-US" sz="2600" dirty="0">
                <a:solidFill>
                  <a:srgbClr val="FFFFFF"/>
                </a:solidFill>
              </a:rPr>
              <a:t>McCauley who is a recovering addict and former Navy flight surgeon who lost his career to addiction and went to prison and is now an amazing voice for those who have been taken prisoner by addiction. </a:t>
            </a:r>
            <a:br>
              <a:rPr lang="en-US" sz="2600" dirty="0">
                <a:solidFill>
                  <a:srgbClr val="FFFFFF"/>
                </a:solidFill>
              </a:rPr>
            </a:br>
            <a:br>
              <a:rPr lang="en-US" sz="2600" dirty="0">
                <a:solidFill>
                  <a:srgbClr val="FFFFFF"/>
                </a:solidFill>
              </a:rPr>
            </a:br>
            <a:r>
              <a:rPr lang="en-US" sz="1800" dirty="0">
                <a:solidFill>
                  <a:srgbClr val="FFFFFF"/>
                </a:solidFill>
              </a:rPr>
              <a:t>Please click the link below to listen:</a:t>
            </a:r>
            <a:br>
              <a:rPr lang="en-US" sz="1800" dirty="0">
                <a:solidFill>
                  <a:srgbClr val="FFFFFF"/>
                </a:solidFill>
              </a:rPr>
            </a:br>
            <a:r>
              <a:rPr lang="en-US" sz="1800" dirty="0">
                <a:solidFill>
                  <a:srgbClr val="FF0000"/>
                </a:solidFill>
                <a:hlinkClick r:id="rId2">
                  <a:extLst>
                    <a:ext uri="{A12FA001-AC4F-418D-AE19-62706E023703}">
                      <ahyp:hlinkClr xmlns:ahyp="http://schemas.microsoft.com/office/drawing/2018/hyperlinkcolor" val="tx"/>
                    </a:ext>
                  </a:extLst>
                </a:hlinkClick>
              </a:rPr>
              <a:t>https://www.youtube.com/watch?v=PEtWvjMA934&amp;ab_channel=BeaPartoftheConversation</a:t>
            </a:r>
            <a:br>
              <a:rPr lang="en-US" sz="1800" dirty="0">
                <a:solidFill>
                  <a:srgbClr val="FFFFFF"/>
                </a:solidFill>
              </a:rPr>
            </a:br>
            <a:br>
              <a:rPr lang="en-US" sz="1600" dirty="0">
                <a:solidFill>
                  <a:srgbClr val="FFFFFF"/>
                </a:solidFill>
              </a:rPr>
            </a:br>
            <a:r>
              <a:rPr lang="en-US" sz="1600" dirty="0">
                <a:solidFill>
                  <a:srgbClr val="FFFFFF"/>
                </a:solidFill>
              </a:rPr>
              <a:t>Jeffrey E. Hansen, Ph.D.</a:t>
            </a:r>
            <a:br>
              <a:rPr lang="en-US" sz="1600" dirty="0">
                <a:solidFill>
                  <a:srgbClr val="FFFFFF"/>
                </a:solidFill>
              </a:rPr>
            </a:br>
            <a:r>
              <a:rPr lang="en-US" sz="1600" dirty="0">
                <a:solidFill>
                  <a:srgbClr val="FFFFFF"/>
                </a:solidFill>
              </a:rPr>
              <a:t>Center for Connected Living, LLC</a:t>
            </a:r>
          </a:p>
        </p:txBody>
      </p:sp>
      <p:pic>
        <p:nvPicPr>
          <p:cNvPr id="4" name="Picture 3">
            <a:extLst>
              <a:ext uri="{FF2B5EF4-FFF2-40B4-BE49-F238E27FC236}">
                <a16:creationId xmlns:a16="http://schemas.microsoft.com/office/drawing/2014/main" id="{F32442E6-8F08-D43D-7C66-201062A95A4E}"/>
              </a:ext>
            </a:extLst>
          </p:cNvPr>
          <p:cNvPicPr>
            <a:picLocks noChangeAspect="1"/>
          </p:cNvPicPr>
          <p:nvPr/>
        </p:nvPicPr>
        <p:blipFill rotWithShape="1">
          <a:blip r:embed="rId3"/>
          <a:srcRect l="4527" t="9862" r="3850" b="21468"/>
          <a:stretch/>
        </p:blipFill>
        <p:spPr>
          <a:xfrm>
            <a:off x="5013555" y="1706881"/>
            <a:ext cx="6841561" cy="3820159"/>
          </a:xfrm>
          <a:prstGeom prst="rect">
            <a:avLst/>
          </a:prstGeom>
        </p:spPr>
      </p:pic>
    </p:spTree>
    <p:extLst>
      <p:ext uri="{BB962C8B-B14F-4D97-AF65-F5344CB8AC3E}">
        <p14:creationId xmlns:p14="http://schemas.microsoft.com/office/powerpoint/2010/main" val="777107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92</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This excellent video by Dr. Kevin McCauley who is a recovering addict and former Navy flight surgeon who lost his career to addiction and went to prison and is now an amazing voice for those who have been taken prisoner by addiction.   Please click the link below to listen: https://www.youtube.com/watch?v=PEtWvjMA934&amp;ab_channel=BeaPartoftheConversation  Jeffrey E. Hansen, Ph.D. Center for Connected Living, LLC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 Hansen</dc:creator>
  <cp:lastModifiedBy>Jeffrey Hansen</cp:lastModifiedBy>
  <cp:revision>3</cp:revision>
  <dcterms:created xsi:type="dcterms:W3CDTF">2023-04-16T16:45:47Z</dcterms:created>
  <dcterms:modified xsi:type="dcterms:W3CDTF">2023-04-16T17:35:34Z</dcterms:modified>
</cp:coreProperties>
</file>