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</p:sldMasterIdLst>
  <p:notesMasterIdLst>
    <p:notesMasterId r:id="rId28"/>
  </p:notesMasterIdLst>
  <p:sldIdLst>
    <p:sldId id="256" r:id="rId3"/>
    <p:sldId id="258" r:id="rId4"/>
    <p:sldId id="260" r:id="rId5"/>
    <p:sldId id="282" r:id="rId6"/>
    <p:sldId id="284" r:id="rId7"/>
    <p:sldId id="312" r:id="rId8"/>
    <p:sldId id="259" r:id="rId9"/>
    <p:sldId id="266" r:id="rId10"/>
    <p:sldId id="262" r:id="rId11"/>
    <p:sldId id="269" r:id="rId12"/>
    <p:sldId id="267" r:id="rId13"/>
    <p:sldId id="313" r:id="rId14"/>
    <p:sldId id="263" r:id="rId15"/>
    <p:sldId id="314" r:id="rId16"/>
    <p:sldId id="264" r:id="rId17"/>
    <p:sldId id="265" r:id="rId18"/>
    <p:sldId id="316" r:id="rId19"/>
    <p:sldId id="273" r:id="rId20"/>
    <p:sldId id="274" r:id="rId21"/>
    <p:sldId id="315" r:id="rId22"/>
    <p:sldId id="278" r:id="rId23"/>
    <p:sldId id="277" r:id="rId24"/>
    <p:sldId id="317" r:id="rId25"/>
    <p:sldId id="279" r:id="rId26"/>
    <p:sldId id="311" r:id="rId27"/>
  </p:sldIdLst>
  <p:sldSz cx="9144000" cy="5143500" type="screen16x9"/>
  <p:notesSz cx="6858000" cy="9144000"/>
  <p:embeddedFontLst>
    <p:embeddedFont>
      <p:font typeface="Proxima Nova" panose="020B0604020202020204" charset="0"/>
      <p:regular r:id="rId29"/>
      <p:bold r:id="rId30"/>
      <p:italic r:id="rId31"/>
      <p:boldItalic r:id="rId32"/>
    </p:embeddedFont>
    <p:embeddedFont>
      <p:font typeface="Source Sans Pro" panose="020B0503030403020204" pitchFamily="34" charset="0"/>
      <p:regular r:id="rId33"/>
      <p:bold r:id="rId34"/>
      <p:italic r:id="rId35"/>
      <p:boldItalic r:id="rId36"/>
    </p:embeddedFont>
    <p:embeddedFont>
      <p:font typeface="Syne" panose="020B0604020202020204" charset="0"/>
      <p:regular r:id="rId37"/>
      <p:bold r:id="rId38"/>
    </p:embeddedFont>
    <p:embeddedFont>
      <p:font typeface="Syne SemiBold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292"/>
    <a:srgbClr val="F3F5F4"/>
    <a:srgbClr val="ECE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6FBD86-A41D-49B4-83DD-BF7DBBDDB0BB}" v="11" dt="2023-10-24T01:44:29.870"/>
  </p1510:revLst>
</p1510:revInfo>
</file>

<file path=ppt/tableStyles.xml><?xml version="1.0" encoding="utf-8"?>
<a:tblStyleLst xmlns:a="http://schemas.openxmlformats.org/drawingml/2006/main" def="{984FC1E4-DAAB-4180-BC86-08B6231CF01C}">
  <a:tblStyle styleId="{984FC1E4-DAAB-4180-BC86-08B6231CF0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yna Collins" userId="826deb9a099f9b39" providerId="LiveId" clId="{6F31DDFF-6596-4D64-B5FC-33886DB5376B}"/>
    <pc:docChg chg="undo custSel addSld delSld modSld sldOrd">
      <pc:chgData name="Alayna Collins" userId="826deb9a099f9b39" providerId="LiveId" clId="{6F31DDFF-6596-4D64-B5FC-33886DB5376B}" dt="2023-08-10T18:49:19.551" v="9560" actId="478"/>
      <pc:docMkLst>
        <pc:docMk/>
      </pc:docMkLst>
      <pc:sldChg chg="delSp modSp mod">
        <pc:chgData name="Alayna Collins" userId="826deb9a099f9b39" providerId="LiveId" clId="{6F31DDFF-6596-4D64-B5FC-33886DB5376B}" dt="2023-08-10T18:49:19.551" v="9560" actId="478"/>
        <pc:sldMkLst>
          <pc:docMk/>
          <pc:sldMk cId="0" sldId="256"/>
        </pc:sldMkLst>
        <pc:spChg chg="mod">
          <ac:chgData name="Alayna Collins" userId="826deb9a099f9b39" providerId="LiveId" clId="{6F31DDFF-6596-4D64-B5FC-33886DB5376B}" dt="2023-07-31T01:44:20.253" v="29" actId="20577"/>
          <ac:spMkLst>
            <pc:docMk/>
            <pc:sldMk cId="0" sldId="256"/>
            <ac:spMk id="243" creationId="{00000000-0000-0000-0000-000000000000}"/>
          </ac:spMkLst>
        </pc:spChg>
        <pc:spChg chg="del mod">
          <ac:chgData name="Alayna Collins" userId="826deb9a099f9b39" providerId="LiveId" clId="{6F31DDFF-6596-4D64-B5FC-33886DB5376B}" dt="2023-08-10T18:49:19.551" v="9560" actId="478"/>
          <ac:spMkLst>
            <pc:docMk/>
            <pc:sldMk cId="0" sldId="256"/>
            <ac:spMk id="244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1:44:50.143" v="99" actId="20577"/>
          <ac:spMkLst>
            <pc:docMk/>
            <pc:sldMk cId="0" sldId="256"/>
            <ac:spMk id="250" creationId="{00000000-0000-0000-0000-000000000000}"/>
          </ac:spMkLst>
        </pc:spChg>
      </pc:sldChg>
      <pc:sldChg chg="del">
        <pc:chgData name="Alayna Collins" userId="826deb9a099f9b39" providerId="LiveId" clId="{6F31DDFF-6596-4D64-B5FC-33886DB5376B}" dt="2023-07-31T01:45:04.893" v="100" actId="2696"/>
        <pc:sldMkLst>
          <pc:docMk/>
          <pc:sldMk cId="0" sldId="257"/>
        </pc:sldMkLst>
      </pc:sldChg>
      <pc:sldChg chg="modSp mod">
        <pc:chgData name="Alayna Collins" userId="826deb9a099f9b39" providerId="LiveId" clId="{6F31DDFF-6596-4D64-B5FC-33886DB5376B}" dt="2023-08-03T21:27:55.128" v="8179" actId="20577"/>
        <pc:sldMkLst>
          <pc:docMk/>
          <pc:sldMk cId="0" sldId="258"/>
        </pc:sldMkLst>
        <pc:spChg chg="mod">
          <ac:chgData name="Alayna Collins" userId="826deb9a099f9b39" providerId="LiveId" clId="{6F31DDFF-6596-4D64-B5FC-33886DB5376B}" dt="2023-07-31T01:46:43.183" v="292" actId="20577"/>
          <ac:spMkLst>
            <pc:docMk/>
            <pc:sldMk cId="0" sldId="258"/>
            <ac:spMk id="267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34:02.018" v="2453" actId="14100"/>
          <ac:spMkLst>
            <pc:docMk/>
            <pc:sldMk cId="0" sldId="258"/>
            <ac:spMk id="268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1:46:51.470" v="360" actId="20577"/>
          <ac:spMkLst>
            <pc:docMk/>
            <pc:sldMk cId="0" sldId="258"/>
            <ac:spMk id="270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34:04.811" v="2454" actId="14100"/>
          <ac:spMkLst>
            <pc:docMk/>
            <pc:sldMk cId="0" sldId="258"/>
            <ac:spMk id="271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1:46:59.461" v="377" actId="20577"/>
          <ac:spMkLst>
            <pc:docMk/>
            <pc:sldMk cId="0" sldId="258"/>
            <ac:spMk id="273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1:45:57.340" v="194" actId="20577"/>
          <ac:spMkLst>
            <pc:docMk/>
            <pc:sldMk cId="0" sldId="258"/>
            <ac:spMk id="274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1:47:06.185" v="399" actId="20577"/>
          <ac:spMkLst>
            <pc:docMk/>
            <pc:sldMk cId="0" sldId="258"/>
            <ac:spMk id="276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1:47:17.194" v="400" actId="255"/>
          <ac:spMkLst>
            <pc:docMk/>
            <pc:sldMk cId="0" sldId="258"/>
            <ac:spMk id="277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1:27:55.128" v="8179" actId="20577"/>
          <ac:spMkLst>
            <pc:docMk/>
            <pc:sldMk cId="0" sldId="258"/>
            <ac:spMk id="279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34:15.294" v="2467" actId="14100"/>
          <ac:spMkLst>
            <pc:docMk/>
            <pc:sldMk cId="0" sldId="258"/>
            <ac:spMk id="280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34:08.844" v="2461" actId="1036"/>
          <ac:spMkLst>
            <pc:docMk/>
            <pc:sldMk cId="0" sldId="258"/>
            <ac:spMk id="282" creationId="{00000000-0000-0000-0000-000000000000}"/>
          </ac:spMkLst>
        </pc:spChg>
      </pc:sldChg>
      <pc:sldChg chg="addSp delSp modSp mod ord">
        <pc:chgData name="Alayna Collins" userId="826deb9a099f9b39" providerId="LiveId" clId="{6F31DDFF-6596-4D64-B5FC-33886DB5376B}" dt="2023-08-03T21:59:02.032" v="8535" actId="1076"/>
        <pc:sldMkLst>
          <pc:docMk/>
          <pc:sldMk cId="0" sldId="259"/>
        </pc:sldMkLst>
        <pc:spChg chg="add del mod">
          <ac:chgData name="Alayna Collins" userId="826deb9a099f9b39" providerId="LiveId" clId="{6F31DDFF-6596-4D64-B5FC-33886DB5376B}" dt="2023-08-03T21:57:12.674" v="8504" actId="478"/>
          <ac:spMkLst>
            <pc:docMk/>
            <pc:sldMk cId="0" sldId="259"/>
            <ac:spMk id="3" creationId="{045BD18C-460B-A68B-0829-B8074B5A547C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5" creationId="{C9783265-A7B5-2ECA-DF42-EF4A560825E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6" creationId="{8F996D0C-A59D-85EF-7620-70CAEE2BAE5F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7" creationId="{03F019E4-BA87-6BFA-229F-4D97F9819F2E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8" creationId="{682E0F64-5452-A0B3-693A-9298DF4A5939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9" creationId="{2F63C78E-054F-09EF-9183-434C4200FEFD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10" creationId="{60D24F4B-8422-4061-3893-290CB67D78E6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11" creationId="{6CC22812-69FC-2DA0-C2C8-491BA013A6F6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12" creationId="{611A87A7-573B-F62D-2CCD-86CF1E730223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13" creationId="{F41ABB6F-4F2B-4D5B-59A4-8037241CC2D7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14" creationId="{025EE06C-84F1-8141-D34D-92060913E213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15" creationId="{7F002C82-3318-2D4C-EC50-5F3D7B2BC7CB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16" creationId="{8F690B34-C357-7851-98E3-19A3A3F5F43E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17" creationId="{471D41D1-0B39-B2B7-9EAB-240E7EB7065A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18" creationId="{3079082C-8D26-51A2-8FF0-83394F256B3B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19" creationId="{9FB15B30-E12C-2163-C66B-EE8F64FFE583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0" creationId="{257F6213-958F-CAE5-E094-366768DB19C8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1" creationId="{C58351F0-666F-8CDC-C183-524569BB7D7E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2" creationId="{0A8B3B76-B6BF-F60A-C7E7-D445A7F6C09B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3" creationId="{A5818713-29B0-7FB0-467B-F26E968111E8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4" creationId="{0BBF8125-DBBA-0C4B-FDB1-EB640C770DEC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5" creationId="{FD3C95FD-6D47-FBB7-884D-1FE693425AE6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6" creationId="{50FE8F15-73CD-248D-0B99-A74B63343199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7" creationId="{1BD636DF-F68C-6B21-59CD-AEF369CE0A37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8" creationId="{4E4DAD59-5446-2B3C-680B-419CB4251D92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9" creationId="{D4376B9C-14AB-517C-434B-F82CFB840ECC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0" creationId="{B54E5432-1AEF-DB01-224D-248FA7F7D608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1" creationId="{15ED2771-5D89-744B-374B-BE254176ED6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2" creationId="{2433214A-1457-1A97-ED14-9274DBB5E2A6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3" creationId="{A952ADAA-62FA-0DF4-9446-27912A9B07D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4" creationId="{562ACD99-FBCB-BA2B-335E-A95A88BECA87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5" creationId="{C11E2380-D815-5DD7-33E9-2E6D02C9B0D8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6" creationId="{B074A04B-3C6C-99B2-8C26-554B5FC1AA93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7" creationId="{5F63A207-91FB-1FA1-DAC9-03416509B373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8" creationId="{D73C7368-3299-01B2-20F0-626186E6FCBB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9" creationId="{0497351B-0011-6C49-A334-413EA9E80C52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40" creationId="{BDA77EAD-3AC7-EECC-1477-556CB9DABF1E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41" creationId="{294F4D9A-9F6A-432E-1306-B03C2709493D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42" creationId="{1DBEF253-4242-EB3D-34D5-72B7647C63F8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43" creationId="{0F28696D-BA14-00DD-0C3B-1488B64F4EF9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44" creationId="{11ADA083-69F6-8405-68E6-0DF8790E86F3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45" creationId="{A44F08EE-7170-1EE0-82C9-7639BCBF9830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46" creationId="{D3F93CFF-CE5D-2265-2C2B-630D752AE04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47" creationId="{C3EA52F9-7A35-2FC9-6D8E-D2566FC517B5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48" creationId="{EC6C6EA7-2643-2E01-BBC8-74665871BBE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49" creationId="{B1150158-4D38-E922-4DB1-13266AC0AA1A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50" creationId="{53C8FFF4-05F3-5D92-2253-3D8267A4AA4E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51" creationId="{DB329863-CA73-8B64-AABB-24C6353075A5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52" creationId="{504C960E-E7E2-31E3-EFEC-44C8FC2CFD7F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53" creationId="{ED02CAE7-A548-6E39-92A4-F4833A297DE5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54" creationId="{99FEB835-1315-4A93-3BD1-E3A2518D2389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55" creationId="{89EFF334-34B1-27B4-A2AF-E20A64268B75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56" creationId="{CC58BF02-234E-B35F-B567-C37843FB3678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57" creationId="{ED6E9E42-C93A-E0DC-988B-7A8444DF4E9F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58" creationId="{6AAF2B2C-2525-AE2A-E9B7-F346B25E70B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59" creationId="{45C68EF5-DABC-F50C-1B5D-9FA86B640F8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60" creationId="{19DBBCDC-8F75-0358-EB56-2C5011D45F6B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61" creationId="{8CDA656C-881C-569D-D184-F12257206D86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62" creationId="{FC7E24BE-2120-3A81-52A3-E24DCA5844A2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63" creationId="{23F31917-1135-C842-B8F3-68E3C36ED578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56" creationId="{15748E84-2AE9-9C5A-B79D-0D250B85AD49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57" creationId="{A4A5F375-0CD4-E8ED-5D63-B925056F90F6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58" creationId="{2BE6234D-7838-5350-7663-5C1FFAAB0036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59" creationId="{018DF2A6-92A8-3FC0-7CC6-51E3DBC32DA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60" creationId="{4F8C73FE-97C9-5396-4A4C-882F80C07741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61" creationId="{F8463424-58B1-12EF-D1D6-0DE56C458F4C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62" creationId="{4FCCEBB1-36BF-3D12-93E3-FED5CE68F065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63" creationId="{800BA652-7066-73F2-29EC-524241E0626C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64" creationId="{DBF7794E-C426-F2A3-019F-D6A98E626C4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65" creationId="{620119F3-FE5C-A325-E000-DAB356EC9673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66" creationId="{13828A74-AF5B-75FA-2EBC-C84F2743F8CC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67" creationId="{375DF413-8813-13BB-7B9D-795DDD8550E0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68" creationId="{2405AF68-C28B-5F9C-F252-975BAC5D2CF9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69" creationId="{617402E8-F1BB-E861-3007-86DE50E0BB71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70" creationId="{67F7F5E8-1230-40B8-6C5D-5FEC3ABD606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71" creationId="{FD85A5E8-412C-221E-6F8B-E0F54806166E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72" creationId="{D28FEB50-7074-DC45-63A7-1CA9BE7B7B56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73" creationId="{43C45D3C-9D86-1745-6415-E6752834CA9D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74" creationId="{A2759031-C084-0D92-5D93-5ADE7BB8BE2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75" creationId="{558841DD-3190-BBCE-94C9-B8F364A4CCEC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76" creationId="{20BAA09E-FDFB-EE0E-C685-8C8A8FEA2F71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77" creationId="{5CA9775D-7094-1ED9-72D4-B2860F402997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78" creationId="{539F99B3-655D-28F7-D01F-A498D89FF551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79" creationId="{957A0FA3-0BBA-DD91-4414-343247A59C4B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80" creationId="{A4C25B71-30FC-7261-4970-A708AAE8AB95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81" creationId="{CEE395F5-AC3B-D57B-AA76-1BB8EBBFEAF2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82" creationId="{E7AEA0B7-317C-77CD-EC8C-9D2B8BC3971C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83" creationId="{CB214BCA-E50F-CFFF-0D20-C6E8E73E4915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84" creationId="{ECA5E9BD-F229-59AE-B2B9-E5C7E8B0D2C0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85" creationId="{5E764E4A-69A3-4E72-B0A6-F373621CEEDD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86" creationId="{EECD820D-AE55-7F8C-437F-8700A2521667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87" creationId="{71CE7C19-E40A-4A83-5FC2-E06014985A5D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88" creationId="{AB27B1F1-828A-B57F-6270-FDC76AD833BF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89" creationId="{50B2BA48-1367-120B-534C-EC4606FB833C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90" creationId="{BCF55F52-777E-0BCE-9233-81A954F71FF0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91" creationId="{79FFD740-7D65-9C3F-AF1B-5EFCBA14B053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92" creationId="{F00C80B9-4228-D593-9E50-B0E3ECAE3AB8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93" creationId="{611D3AEF-CC5F-B144-0EC1-5C6E5E561B3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94" creationId="{5CB8B4B6-3001-C8CE-54AF-705ADE1596DF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295" creationId="{93433AF1-4E1A-0109-2B1F-E8E6944AA090}"/>
          </ac:spMkLst>
        </pc:spChg>
        <pc:spChg chg="mod">
          <ac:chgData name="Alayna Collins" userId="826deb9a099f9b39" providerId="LiveId" clId="{6F31DDFF-6596-4D64-B5FC-33886DB5376B}" dt="2023-08-03T21:58:55.977" v="8534" actId="1076"/>
          <ac:spMkLst>
            <pc:docMk/>
            <pc:sldMk cId="0" sldId="259"/>
            <ac:spMk id="296" creationId="{00000000-0000-0000-0000-000000000000}"/>
          </ac:spMkLst>
        </pc:spChg>
        <pc:spChg chg="del">
          <ac:chgData name="Alayna Collins" userId="826deb9a099f9b39" providerId="LiveId" clId="{6F31DDFF-6596-4D64-B5FC-33886DB5376B}" dt="2023-08-03T21:57:10.203" v="8503" actId="478"/>
          <ac:spMkLst>
            <pc:docMk/>
            <pc:sldMk cId="0" sldId="259"/>
            <ac:spMk id="297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02" creationId="{B7758CE3-D246-B2B3-7342-6148D64CB8B3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03" creationId="{2F29A8D9-4FB0-2287-A5CC-2E56B044893D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04" creationId="{114A9E67-8256-4894-20ED-8E410A4EED71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05" creationId="{AD7596D2-C34C-DA17-C4DC-CE4E02357D6D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06" creationId="{0864F11C-1D09-5735-1709-CB31086FDF06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07" creationId="{976C88F5-37B7-478A-90A3-FDC1CB21AABF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08" creationId="{B3EE18A9-1255-20AD-4968-6CB3AE5B80C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09" creationId="{8EDB5B86-7E5B-1DDA-ECB2-2664278A14E8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10" creationId="{66E76D4A-1B06-CC43-29BC-248FC2CA351A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11" creationId="{6C2E60A9-B0FC-CB9B-618A-2D2F93203364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12" creationId="{9814D74F-67D9-38BD-1E41-3FAB6F6965C9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13" creationId="{D93333C7-8180-4AA5-6D3B-1983A5E678D3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14" creationId="{1B4AE47D-7DB4-DD32-1CFF-7F37EB95034C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15" creationId="{BE317A8F-63C4-8748-72CE-FC10CCDC68EF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16" creationId="{2BD8D6C3-CD7D-71B4-5EA5-3177E18E9952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17" creationId="{08B69A6B-13E1-6D0D-8658-2DF978D8EAB2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18" creationId="{7D1EDA91-0604-439A-4DB7-79E61768B9E7}"/>
          </ac:spMkLst>
        </pc:spChg>
        <pc:spChg chg="mod">
          <ac:chgData name="Alayna Collins" userId="826deb9a099f9b39" providerId="LiveId" clId="{6F31DDFF-6596-4D64-B5FC-33886DB5376B}" dt="2023-08-03T21:57:33.368" v="8505"/>
          <ac:spMkLst>
            <pc:docMk/>
            <pc:sldMk cId="0" sldId="259"/>
            <ac:spMk id="319" creationId="{83B67E9A-A084-80A0-FB13-ADC2DE20CEBA}"/>
          </ac:spMkLst>
        </pc:spChg>
        <pc:spChg chg="add del mod">
          <ac:chgData name="Alayna Collins" userId="826deb9a099f9b39" providerId="LiveId" clId="{6F31DDFF-6596-4D64-B5FC-33886DB5376B}" dt="2023-08-03T21:58:28.163" v="8513" actId="478"/>
          <ac:spMkLst>
            <pc:docMk/>
            <pc:sldMk cId="0" sldId="259"/>
            <ac:spMk id="320" creationId="{8A42AF37-F4E7-3894-C56A-B273FBCBC1DB}"/>
          </ac:spMkLst>
        </pc:spChg>
        <pc:grpChg chg="add del mod">
          <ac:chgData name="Alayna Collins" userId="826deb9a099f9b39" providerId="LiveId" clId="{6F31DDFF-6596-4D64-B5FC-33886DB5376B}" dt="2023-08-03T21:57:36.933" v="8507" actId="478"/>
          <ac:grpSpMkLst>
            <pc:docMk/>
            <pc:sldMk cId="0" sldId="259"/>
            <ac:grpSpMk id="4" creationId="{9E76EDD3-B8C9-6D72-C360-6D3D29A57EA7}"/>
          </ac:grpSpMkLst>
        </pc:grpChg>
        <pc:picChg chg="mod">
          <ac:chgData name="Alayna Collins" userId="826deb9a099f9b39" providerId="LiveId" clId="{6F31DDFF-6596-4D64-B5FC-33886DB5376B}" dt="2023-08-03T21:59:02.032" v="8535" actId="1076"/>
          <ac:picMkLst>
            <pc:docMk/>
            <pc:sldMk cId="0" sldId="259"/>
            <ac:picMk id="298" creationId="{00000000-0000-0000-0000-000000000000}"/>
          </ac:picMkLst>
        </pc:picChg>
      </pc:sldChg>
      <pc:sldChg chg="addSp delSp modSp mod">
        <pc:chgData name="Alayna Collins" userId="826deb9a099f9b39" providerId="LiveId" clId="{6F31DDFF-6596-4D64-B5FC-33886DB5376B}" dt="2023-07-31T03:50:39.744" v="3243" actId="207"/>
        <pc:sldMkLst>
          <pc:docMk/>
          <pc:sldMk cId="0" sldId="260"/>
        </pc:sldMkLst>
        <pc:spChg chg="add del mod">
          <ac:chgData name="Alayna Collins" userId="826deb9a099f9b39" providerId="LiveId" clId="{6F31DDFF-6596-4D64-B5FC-33886DB5376B}" dt="2023-07-31T02:52:42.449" v="569" actId="478"/>
          <ac:spMkLst>
            <pc:docMk/>
            <pc:sldMk cId="0" sldId="260"/>
            <ac:spMk id="3" creationId="{85BA8FFB-F63A-BF60-A331-9CA54E12396B}"/>
          </ac:spMkLst>
        </pc:spChg>
        <pc:spChg chg="add del mod">
          <ac:chgData name="Alayna Collins" userId="826deb9a099f9b39" providerId="LiveId" clId="{6F31DDFF-6596-4D64-B5FC-33886DB5376B}" dt="2023-07-31T03:50:12.365" v="3239"/>
          <ac:spMkLst>
            <pc:docMk/>
            <pc:sldMk cId="0" sldId="260"/>
            <ac:spMk id="4" creationId="{406CDEE2-CF82-0131-B5AC-97792FC626AE}"/>
          </ac:spMkLst>
        </pc:spChg>
        <pc:spChg chg="mod">
          <ac:chgData name="Alayna Collins" userId="826deb9a099f9b39" providerId="LiveId" clId="{6F31DDFF-6596-4D64-B5FC-33886DB5376B}" dt="2023-07-31T03:50:35.743" v="3242" actId="207"/>
          <ac:spMkLst>
            <pc:docMk/>
            <pc:sldMk cId="0" sldId="260"/>
            <ac:spMk id="306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50:39.744" v="3243" actId="207"/>
          <ac:spMkLst>
            <pc:docMk/>
            <pc:sldMk cId="0" sldId="260"/>
            <ac:spMk id="307" creationId="{00000000-0000-0000-0000-000000000000}"/>
          </ac:spMkLst>
        </pc:spChg>
        <pc:spChg chg="del">
          <ac:chgData name="Alayna Collins" userId="826deb9a099f9b39" providerId="LiveId" clId="{6F31DDFF-6596-4D64-B5FC-33886DB5376B}" dt="2023-07-31T02:52:41.104" v="568" actId="478"/>
          <ac:spMkLst>
            <pc:docMk/>
            <pc:sldMk cId="0" sldId="260"/>
            <ac:spMk id="308" creationId="{00000000-0000-0000-0000-000000000000}"/>
          </ac:spMkLst>
        </pc:spChg>
        <pc:picChg chg="add mod ord">
          <ac:chgData name="Alayna Collins" userId="826deb9a099f9b39" providerId="LiveId" clId="{6F31DDFF-6596-4D64-B5FC-33886DB5376B}" dt="2023-07-31T03:50:31.460" v="3241" actId="167"/>
          <ac:picMkLst>
            <pc:docMk/>
            <pc:sldMk cId="0" sldId="260"/>
            <ac:picMk id="5" creationId="{078CA517-9CDE-E732-0646-CC6313E0174D}"/>
          </ac:picMkLst>
        </pc:picChg>
        <pc:picChg chg="del">
          <ac:chgData name="Alayna Collins" userId="826deb9a099f9b39" providerId="LiveId" clId="{6F31DDFF-6596-4D64-B5FC-33886DB5376B}" dt="2023-07-31T03:50:06.997" v="3235" actId="478"/>
          <ac:picMkLst>
            <pc:docMk/>
            <pc:sldMk cId="0" sldId="260"/>
            <ac:picMk id="309" creationId="{00000000-0000-0000-0000-000000000000}"/>
          </ac:picMkLst>
        </pc:picChg>
        <pc:picChg chg="del mod">
          <ac:chgData name="Alayna Collins" userId="826deb9a099f9b39" providerId="LiveId" clId="{6F31DDFF-6596-4D64-B5FC-33886DB5376B}" dt="2023-07-31T03:50:04.251" v="3233" actId="478"/>
          <ac:picMkLst>
            <pc:docMk/>
            <pc:sldMk cId="0" sldId="260"/>
            <ac:picMk id="310" creationId="{00000000-0000-0000-0000-000000000000}"/>
          </ac:picMkLst>
        </pc:picChg>
        <pc:picChg chg="del">
          <ac:chgData name="Alayna Collins" userId="826deb9a099f9b39" providerId="LiveId" clId="{6F31DDFF-6596-4D64-B5FC-33886DB5376B}" dt="2023-07-31T03:50:05.632" v="3234" actId="478"/>
          <ac:picMkLst>
            <pc:docMk/>
            <pc:sldMk cId="0" sldId="260"/>
            <ac:picMk id="311" creationId="{00000000-0000-0000-0000-000000000000}"/>
          </ac:picMkLst>
        </pc:picChg>
        <pc:picChg chg="del">
          <ac:chgData name="Alayna Collins" userId="826deb9a099f9b39" providerId="LiveId" clId="{6F31DDFF-6596-4D64-B5FC-33886DB5376B}" dt="2023-07-31T03:50:08.331" v="3236" actId="478"/>
          <ac:picMkLst>
            <pc:docMk/>
            <pc:sldMk cId="0" sldId="260"/>
            <ac:picMk id="312" creationId="{00000000-0000-0000-0000-000000000000}"/>
          </ac:picMkLst>
        </pc:picChg>
        <pc:picChg chg="del">
          <ac:chgData name="Alayna Collins" userId="826deb9a099f9b39" providerId="LiveId" clId="{6F31DDFF-6596-4D64-B5FC-33886DB5376B}" dt="2023-07-31T03:50:09.686" v="3237" actId="478"/>
          <ac:picMkLst>
            <pc:docMk/>
            <pc:sldMk cId="0" sldId="260"/>
            <ac:picMk id="313" creationId="{00000000-0000-0000-0000-000000000000}"/>
          </ac:picMkLst>
        </pc:picChg>
        <pc:picChg chg="del">
          <ac:chgData name="Alayna Collins" userId="826deb9a099f9b39" providerId="LiveId" clId="{6F31DDFF-6596-4D64-B5FC-33886DB5376B}" dt="2023-07-31T03:50:02.980" v="3232" actId="478"/>
          <ac:picMkLst>
            <pc:docMk/>
            <pc:sldMk cId="0" sldId="260"/>
            <ac:picMk id="314" creationId="{00000000-0000-0000-0000-000000000000}"/>
          </ac:picMkLst>
        </pc:picChg>
      </pc:sldChg>
      <pc:sldChg chg="addSp delSp modSp del mod">
        <pc:chgData name="Alayna Collins" userId="826deb9a099f9b39" providerId="LiveId" clId="{6F31DDFF-6596-4D64-B5FC-33886DB5376B}" dt="2023-08-03T21:57:01.947" v="8492" actId="47"/>
        <pc:sldMkLst>
          <pc:docMk/>
          <pc:sldMk cId="0" sldId="261"/>
        </pc:sldMkLst>
        <pc:spChg chg="add del mod">
          <ac:chgData name="Alayna Collins" userId="826deb9a099f9b39" providerId="LiveId" clId="{6F31DDFF-6596-4D64-B5FC-33886DB5376B}" dt="2023-07-31T02:55:53.305" v="619" actId="478"/>
          <ac:spMkLst>
            <pc:docMk/>
            <pc:sldMk cId="0" sldId="261"/>
            <ac:spMk id="3" creationId="{B2DFE65A-F288-55FD-50C2-92EDE3E56272}"/>
          </ac:spMkLst>
        </pc:spChg>
        <pc:spChg chg="del">
          <ac:chgData name="Alayna Collins" userId="826deb9a099f9b39" providerId="LiveId" clId="{6F31DDFF-6596-4D64-B5FC-33886DB5376B}" dt="2023-07-31T02:55:51.070" v="618" actId="478"/>
          <ac:spMkLst>
            <pc:docMk/>
            <pc:sldMk cId="0" sldId="261"/>
            <ac:spMk id="320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1:56:45.913" v="8489" actId="255"/>
          <ac:spMkLst>
            <pc:docMk/>
            <pc:sldMk cId="0" sldId="261"/>
            <ac:spMk id="321" creationId="{00000000-0000-0000-0000-000000000000}"/>
          </ac:spMkLst>
        </pc:spChg>
        <pc:picChg chg="del">
          <ac:chgData name="Alayna Collins" userId="826deb9a099f9b39" providerId="LiveId" clId="{6F31DDFF-6596-4D64-B5FC-33886DB5376B}" dt="2023-07-31T02:53:24.345" v="570" actId="21"/>
          <ac:picMkLst>
            <pc:docMk/>
            <pc:sldMk cId="0" sldId="261"/>
            <ac:picMk id="322" creationId="{00000000-0000-0000-0000-000000000000}"/>
          </ac:picMkLst>
        </pc:picChg>
        <pc:picChg chg="mod">
          <ac:chgData name="Alayna Collins" userId="826deb9a099f9b39" providerId="LiveId" clId="{6F31DDFF-6596-4D64-B5FC-33886DB5376B}" dt="2023-07-31T02:55:35.219" v="617" actId="1076"/>
          <ac:picMkLst>
            <pc:docMk/>
            <pc:sldMk cId="0" sldId="261"/>
            <ac:picMk id="323" creationId="{00000000-0000-0000-0000-000000000000}"/>
          </ac:picMkLst>
        </pc:picChg>
        <pc:picChg chg="mod">
          <ac:chgData name="Alayna Collins" userId="826deb9a099f9b39" providerId="LiveId" clId="{6F31DDFF-6596-4D64-B5FC-33886DB5376B}" dt="2023-07-31T02:55:29.591" v="616" actId="1076"/>
          <ac:picMkLst>
            <pc:docMk/>
            <pc:sldMk cId="0" sldId="261"/>
            <ac:picMk id="324" creationId="{00000000-0000-0000-0000-000000000000}"/>
          </ac:picMkLst>
        </pc:picChg>
      </pc:sldChg>
      <pc:sldChg chg="modSp mod">
        <pc:chgData name="Alayna Collins" userId="826deb9a099f9b39" providerId="LiveId" clId="{6F31DDFF-6596-4D64-B5FC-33886DB5376B}" dt="2023-07-31T03:43:55.608" v="3045" actId="14100"/>
        <pc:sldMkLst>
          <pc:docMk/>
          <pc:sldMk cId="0" sldId="262"/>
        </pc:sldMkLst>
        <pc:spChg chg="mod">
          <ac:chgData name="Alayna Collins" userId="826deb9a099f9b39" providerId="LiveId" clId="{6F31DDFF-6596-4D64-B5FC-33886DB5376B}" dt="2023-07-31T03:38:47.356" v="2556" actId="20577"/>
          <ac:spMkLst>
            <pc:docMk/>
            <pc:sldMk cId="0" sldId="262"/>
            <ac:spMk id="329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43:55.608" v="3045" actId="14100"/>
          <ac:spMkLst>
            <pc:docMk/>
            <pc:sldMk cId="0" sldId="262"/>
            <ac:spMk id="330" creationId="{00000000-0000-0000-0000-000000000000}"/>
          </ac:spMkLst>
        </pc:spChg>
      </pc:sldChg>
      <pc:sldChg chg="modSp mod">
        <pc:chgData name="Alayna Collins" userId="826deb9a099f9b39" providerId="LiveId" clId="{6F31DDFF-6596-4D64-B5FC-33886DB5376B}" dt="2023-08-03T19:26:29.955" v="6185" actId="20577"/>
        <pc:sldMkLst>
          <pc:docMk/>
          <pc:sldMk cId="0" sldId="263"/>
        </pc:sldMkLst>
        <pc:spChg chg="mod">
          <ac:chgData name="Alayna Collins" userId="826deb9a099f9b39" providerId="LiveId" clId="{6F31DDFF-6596-4D64-B5FC-33886DB5376B}" dt="2023-08-03T19:26:29.955" v="6185" actId="20577"/>
          <ac:spMkLst>
            <pc:docMk/>
            <pc:sldMk cId="0" sldId="263"/>
            <ac:spMk id="339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19:24:53.311" v="6059" actId="1076"/>
          <ac:spMkLst>
            <pc:docMk/>
            <pc:sldMk cId="0" sldId="263"/>
            <ac:spMk id="340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19:24:59.623" v="6061" actId="1076"/>
          <ac:spMkLst>
            <pc:docMk/>
            <pc:sldMk cId="0" sldId="263"/>
            <ac:spMk id="341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19:26:14.939" v="6153" actId="1036"/>
          <ac:spMkLst>
            <pc:docMk/>
            <pc:sldMk cId="0" sldId="263"/>
            <ac:spMk id="342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19:25:53.891" v="6135" actId="1036"/>
          <ac:spMkLst>
            <pc:docMk/>
            <pc:sldMk cId="0" sldId="263"/>
            <ac:spMk id="343" creationId="{00000000-0000-0000-0000-000000000000}"/>
          </ac:spMkLst>
        </pc:spChg>
        <pc:grpChg chg="mod">
          <ac:chgData name="Alayna Collins" userId="826deb9a099f9b39" providerId="LiveId" clId="{6F31DDFF-6596-4D64-B5FC-33886DB5376B}" dt="2023-08-03T19:24:46.608" v="6057" actId="1076"/>
          <ac:grpSpMkLst>
            <pc:docMk/>
            <pc:sldMk cId="0" sldId="263"/>
            <ac:grpSpMk id="344" creationId="{00000000-0000-0000-0000-000000000000}"/>
          </ac:grpSpMkLst>
        </pc:grpChg>
        <pc:grpChg chg="mod">
          <ac:chgData name="Alayna Collins" userId="826deb9a099f9b39" providerId="LiveId" clId="{6F31DDFF-6596-4D64-B5FC-33886DB5376B}" dt="2023-08-03T19:24:38.155" v="6056" actId="1035"/>
          <ac:grpSpMkLst>
            <pc:docMk/>
            <pc:sldMk cId="0" sldId="263"/>
            <ac:grpSpMk id="347" creationId="{00000000-0000-0000-0000-000000000000}"/>
          </ac:grpSpMkLst>
        </pc:grpChg>
        <pc:cxnChg chg="mod">
          <ac:chgData name="Alayna Collins" userId="826deb9a099f9b39" providerId="LiveId" clId="{6F31DDFF-6596-4D64-B5FC-33886DB5376B}" dt="2023-08-03T19:24:56.592" v="6060" actId="1076"/>
          <ac:cxnSpMkLst>
            <pc:docMk/>
            <pc:sldMk cId="0" sldId="263"/>
            <ac:cxnSpMk id="354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8-03T19:24:49.827" v="6058" actId="1076"/>
          <ac:cxnSpMkLst>
            <pc:docMk/>
            <pc:sldMk cId="0" sldId="263"/>
            <ac:cxnSpMk id="355" creationId="{00000000-0000-0000-0000-000000000000}"/>
          </ac:cxnSpMkLst>
        </pc:cxnChg>
      </pc:sldChg>
      <pc:sldChg chg="modSp mod">
        <pc:chgData name="Alayna Collins" userId="826deb9a099f9b39" providerId="LiveId" clId="{6F31DDFF-6596-4D64-B5FC-33886DB5376B}" dt="2023-08-01T19:45:47.114" v="4557" actId="20577"/>
        <pc:sldMkLst>
          <pc:docMk/>
          <pc:sldMk cId="0" sldId="264"/>
        </pc:sldMkLst>
        <pc:spChg chg="mod">
          <ac:chgData name="Alayna Collins" userId="826deb9a099f9b39" providerId="LiveId" clId="{6F31DDFF-6596-4D64-B5FC-33886DB5376B}" dt="2023-08-01T19:45:47.114" v="4557" actId="20577"/>
          <ac:spMkLst>
            <pc:docMk/>
            <pc:sldMk cId="0" sldId="264"/>
            <ac:spMk id="364" creationId="{00000000-0000-0000-0000-000000000000}"/>
          </ac:spMkLst>
        </pc:spChg>
        <pc:spChg chg="mod">
          <ac:chgData name="Alayna Collins" userId="826deb9a099f9b39" providerId="LiveId" clId="{6F31DDFF-6596-4D64-B5FC-33886DB5376B}" dt="2023-08-01T19:43:00.686" v="4274" actId="1076"/>
          <ac:spMkLst>
            <pc:docMk/>
            <pc:sldMk cId="0" sldId="264"/>
            <ac:spMk id="365" creationId="{00000000-0000-0000-0000-000000000000}"/>
          </ac:spMkLst>
        </pc:spChg>
        <pc:spChg chg="mod">
          <ac:chgData name="Alayna Collins" userId="826deb9a099f9b39" providerId="LiveId" clId="{6F31DDFF-6596-4D64-B5FC-33886DB5376B}" dt="2023-08-01T19:42:48.683" v="4266" actId="14"/>
          <ac:spMkLst>
            <pc:docMk/>
            <pc:sldMk cId="0" sldId="264"/>
            <ac:spMk id="366" creationId="{00000000-0000-0000-0000-000000000000}"/>
          </ac:spMkLst>
        </pc:spChg>
        <pc:spChg chg="mod">
          <ac:chgData name="Alayna Collins" userId="826deb9a099f9b39" providerId="LiveId" clId="{6F31DDFF-6596-4D64-B5FC-33886DB5376B}" dt="2023-08-01T19:43:14.892" v="4276" actId="1076"/>
          <ac:spMkLst>
            <pc:docMk/>
            <pc:sldMk cId="0" sldId="264"/>
            <ac:spMk id="367" creationId="{00000000-0000-0000-0000-000000000000}"/>
          </ac:spMkLst>
        </pc:spChg>
        <pc:spChg chg="mod">
          <ac:chgData name="Alayna Collins" userId="826deb9a099f9b39" providerId="LiveId" clId="{6F31DDFF-6596-4D64-B5FC-33886DB5376B}" dt="2023-08-01T19:44:31.631" v="4421" actId="115"/>
          <ac:spMkLst>
            <pc:docMk/>
            <pc:sldMk cId="0" sldId="264"/>
            <ac:spMk id="368" creationId="{00000000-0000-0000-0000-000000000000}"/>
          </ac:spMkLst>
        </pc:spChg>
        <pc:spChg chg="mod">
          <ac:chgData name="Alayna Collins" userId="826deb9a099f9b39" providerId="LiveId" clId="{6F31DDFF-6596-4D64-B5FC-33886DB5376B}" dt="2023-08-01T19:45:18.535" v="4471" actId="20577"/>
          <ac:spMkLst>
            <pc:docMk/>
            <pc:sldMk cId="0" sldId="264"/>
            <ac:spMk id="369" creationId="{00000000-0000-0000-0000-000000000000}"/>
          </ac:spMkLst>
        </pc:spChg>
        <pc:spChg chg="mod">
          <ac:chgData name="Alayna Collins" userId="826deb9a099f9b39" providerId="LiveId" clId="{6F31DDFF-6596-4D64-B5FC-33886DB5376B}" dt="2023-08-01T19:45:35.436" v="4527" actId="20577"/>
          <ac:spMkLst>
            <pc:docMk/>
            <pc:sldMk cId="0" sldId="264"/>
            <ac:spMk id="370" creationId="{00000000-0000-0000-0000-000000000000}"/>
          </ac:spMkLst>
        </pc:spChg>
        <pc:grpChg chg="mod">
          <ac:chgData name="Alayna Collins" userId="826deb9a099f9b39" providerId="LiveId" clId="{6F31DDFF-6596-4D64-B5FC-33886DB5376B}" dt="2023-08-01T19:44:43.050" v="4422" actId="1076"/>
          <ac:grpSpMkLst>
            <pc:docMk/>
            <pc:sldMk cId="0" sldId="264"/>
            <ac:grpSpMk id="371" creationId="{00000000-0000-0000-0000-000000000000}"/>
          </ac:grpSpMkLst>
        </pc:grpChg>
        <pc:grpChg chg="mod">
          <ac:chgData name="Alayna Collins" userId="826deb9a099f9b39" providerId="LiveId" clId="{6F31DDFF-6596-4D64-B5FC-33886DB5376B}" dt="2023-08-01T19:37:51.305" v="3788" actId="1076"/>
          <ac:grpSpMkLst>
            <pc:docMk/>
            <pc:sldMk cId="0" sldId="264"/>
            <ac:grpSpMk id="374" creationId="{00000000-0000-0000-0000-000000000000}"/>
          </ac:grpSpMkLst>
        </pc:grpChg>
        <pc:grpChg chg="mod">
          <ac:chgData name="Alayna Collins" userId="826deb9a099f9b39" providerId="LiveId" clId="{6F31DDFF-6596-4D64-B5FC-33886DB5376B}" dt="2023-08-01T19:39:15.267" v="4015" actId="1076"/>
          <ac:grpSpMkLst>
            <pc:docMk/>
            <pc:sldMk cId="0" sldId="264"/>
            <ac:grpSpMk id="382" creationId="{00000000-0000-0000-0000-000000000000}"/>
          </ac:grpSpMkLst>
        </pc:grpChg>
        <pc:cxnChg chg="mod">
          <ac:chgData name="Alayna Collins" userId="826deb9a099f9b39" providerId="LiveId" clId="{6F31DDFF-6596-4D64-B5FC-33886DB5376B}" dt="2023-08-01T19:42:55.335" v="4273" actId="1035"/>
          <ac:cxnSpMkLst>
            <pc:docMk/>
            <pc:sldMk cId="0" sldId="264"/>
            <ac:cxnSpMk id="385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8-01T19:43:06.108" v="4275" actId="1076"/>
          <ac:cxnSpMkLst>
            <pc:docMk/>
            <pc:sldMk cId="0" sldId="264"/>
            <ac:cxnSpMk id="386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8-01T19:44:48.450" v="4423" actId="1076"/>
          <ac:cxnSpMkLst>
            <pc:docMk/>
            <pc:sldMk cId="0" sldId="264"/>
            <ac:cxnSpMk id="387" creationId="{00000000-0000-0000-0000-000000000000}"/>
          </ac:cxnSpMkLst>
        </pc:cxnChg>
      </pc:sldChg>
      <pc:sldChg chg="addSp delSp modSp mod modAnim">
        <pc:chgData name="Alayna Collins" userId="826deb9a099f9b39" providerId="LiveId" clId="{6F31DDFF-6596-4D64-B5FC-33886DB5376B}" dt="2023-08-10T18:19:09.938" v="9163" actId="478"/>
        <pc:sldMkLst>
          <pc:docMk/>
          <pc:sldMk cId="0" sldId="265"/>
        </pc:sldMkLst>
        <pc:spChg chg="mod">
          <ac:chgData name="Alayna Collins" userId="826deb9a099f9b39" providerId="LiveId" clId="{6F31DDFF-6596-4D64-B5FC-33886DB5376B}" dt="2023-08-03T22:05:40.430" v="8614" actId="2085"/>
          <ac:spMkLst>
            <pc:docMk/>
            <pc:sldMk cId="0" sldId="265"/>
            <ac:spMk id="3" creationId="{8896C383-3246-39CC-EC26-D7B374475B6C}"/>
          </ac:spMkLst>
        </pc:spChg>
        <pc:spChg chg="mod">
          <ac:chgData name="Alayna Collins" userId="826deb9a099f9b39" providerId="LiveId" clId="{6F31DDFF-6596-4D64-B5FC-33886DB5376B}" dt="2023-08-03T22:05:40.430" v="8614" actId="2085"/>
          <ac:spMkLst>
            <pc:docMk/>
            <pc:sldMk cId="0" sldId="265"/>
            <ac:spMk id="4" creationId="{2C527C0C-7769-B536-BD1E-874F062C51B4}"/>
          </ac:spMkLst>
        </pc:spChg>
        <pc:spChg chg="mod">
          <ac:chgData name="Alayna Collins" userId="826deb9a099f9b39" providerId="LiveId" clId="{6F31DDFF-6596-4D64-B5FC-33886DB5376B}" dt="2023-08-03T22:05:40.430" v="8614" actId="2085"/>
          <ac:spMkLst>
            <pc:docMk/>
            <pc:sldMk cId="0" sldId="265"/>
            <ac:spMk id="5" creationId="{B6497E87-6AC1-0A74-4562-49248463B36E}"/>
          </ac:spMkLst>
        </pc:spChg>
        <pc:spChg chg="mod">
          <ac:chgData name="Alayna Collins" userId="826deb9a099f9b39" providerId="LiveId" clId="{6F31DDFF-6596-4D64-B5FC-33886DB5376B}" dt="2023-08-03T22:05:40.430" v="8614" actId="2085"/>
          <ac:spMkLst>
            <pc:docMk/>
            <pc:sldMk cId="0" sldId="265"/>
            <ac:spMk id="6" creationId="{67DBC682-438A-AFC3-8471-291C20878172}"/>
          </ac:spMkLst>
        </pc:spChg>
        <pc:spChg chg="mod">
          <ac:chgData name="Alayna Collins" userId="826deb9a099f9b39" providerId="LiveId" clId="{6F31DDFF-6596-4D64-B5FC-33886DB5376B}" dt="2023-08-03T22:05:35.303" v="8613" actId="2085"/>
          <ac:spMkLst>
            <pc:docMk/>
            <pc:sldMk cId="0" sldId="265"/>
            <ac:spMk id="8" creationId="{CE2AD77A-2FBB-3060-10C3-EBC69F7AD56E}"/>
          </ac:spMkLst>
        </pc:spChg>
        <pc:spChg chg="mod">
          <ac:chgData name="Alayna Collins" userId="826deb9a099f9b39" providerId="LiveId" clId="{6F31DDFF-6596-4D64-B5FC-33886DB5376B}" dt="2023-08-03T22:05:35.303" v="8613" actId="2085"/>
          <ac:spMkLst>
            <pc:docMk/>
            <pc:sldMk cId="0" sldId="265"/>
            <ac:spMk id="9" creationId="{486F85CF-CAA2-F496-6107-39488DA0DBBF}"/>
          </ac:spMkLst>
        </pc:spChg>
        <pc:spChg chg="mod">
          <ac:chgData name="Alayna Collins" userId="826deb9a099f9b39" providerId="LiveId" clId="{6F31DDFF-6596-4D64-B5FC-33886DB5376B}" dt="2023-08-03T22:05:35.303" v="8613" actId="2085"/>
          <ac:spMkLst>
            <pc:docMk/>
            <pc:sldMk cId="0" sldId="265"/>
            <ac:spMk id="10" creationId="{88901531-CAB9-7B33-AA73-0054C741F99F}"/>
          </ac:spMkLst>
        </pc:spChg>
        <pc:spChg chg="mod">
          <ac:chgData name="Alayna Collins" userId="826deb9a099f9b39" providerId="LiveId" clId="{6F31DDFF-6596-4D64-B5FC-33886DB5376B}" dt="2023-08-03T22:05:35.303" v="8613" actId="2085"/>
          <ac:spMkLst>
            <pc:docMk/>
            <pc:sldMk cId="0" sldId="265"/>
            <ac:spMk id="11" creationId="{E35031E9-C04C-59C1-BBCF-E9ADC2641A6C}"/>
          </ac:spMkLst>
        </pc:spChg>
        <pc:spChg chg="mod">
          <ac:chgData name="Alayna Collins" userId="826deb9a099f9b39" providerId="LiveId" clId="{6F31DDFF-6596-4D64-B5FC-33886DB5376B}" dt="2023-08-10T18:09:33.469" v="9147" actId="1076"/>
          <ac:spMkLst>
            <pc:docMk/>
            <pc:sldMk cId="0" sldId="265"/>
            <ac:spMk id="392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08:31.773" v="9135" actId="1076"/>
          <ac:spMkLst>
            <pc:docMk/>
            <pc:sldMk cId="0" sldId="265"/>
            <ac:spMk id="393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08:37.303" v="9136" actId="1076"/>
          <ac:spMkLst>
            <pc:docMk/>
            <pc:sldMk cId="0" sldId="265"/>
            <ac:spMk id="394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08:55.281" v="9139" actId="1076"/>
          <ac:spMkLst>
            <pc:docMk/>
            <pc:sldMk cId="0" sldId="265"/>
            <ac:spMk id="395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08:58.551" v="9140" actId="1076"/>
          <ac:spMkLst>
            <pc:docMk/>
            <pc:sldMk cId="0" sldId="265"/>
            <ac:spMk id="396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09:12.044" v="9143" actId="1076"/>
          <ac:spMkLst>
            <pc:docMk/>
            <pc:sldMk cId="0" sldId="265"/>
            <ac:spMk id="397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09:18.414" v="9144" actId="1076"/>
          <ac:spMkLst>
            <pc:docMk/>
            <pc:sldMk cId="0" sldId="265"/>
            <ac:spMk id="398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09:37.035" v="9148" actId="1076"/>
          <ac:spMkLst>
            <pc:docMk/>
            <pc:sldMk cId="0" sldId="265"/>
            <ac:spMk id="399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16:54:20.547" v="5739" actId="20577"/>
          <ac:spMkLst>
            <pc:docMk/>
            <pc:sldMk cId="0" sldId="265"/>
            <ac:spMk id="400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09:03.299" v="9141" actId="1076"/>
          <ac:spMkLst>
            <pc:docMk/>
            <pc:sldMk cId="0" sldId="265"/>
            <ac:spMk id="406" creationId="{00000000-0000-0000-0000-000000000000}"/>
          </ac:spMkLst>
        </pc:spChg>
        <pc:spChg chg="del">
          <ac:chgData name="Alayna Collins" userId="826deb9a099f9b39" providerId="LiveId" clId="{6F31DDFF-6596-4D64-B5FC-33886DB5376B}" dt="2023-08-03T19:28:03.620" v="6193" actId="478"/>
          <ac:spMkLst>
            <pc:docMk/>
            <pc:sldMk cId="0" sldId="265"/>
            <ac:spMk id="413" creationId="{00000000-0000-0000-0000-000000000000}"/>
          </ac:spMkLst>
        </pc:spChg>
        <pc:spChg chg="del">
          <ac:chgData name="Alayna Collins" userId="826deb9a099f9b39" providerId="LiveId" clId="{6F31DDFF-6596-4D64-B5FC-33886DB5376B}" dt="2023-08-03T19:27:03.331" v="6186" actId="478"/>
          <ac:spMkLst>
            <pc:docMk/>
            <pc:sldMk cId="0" sldId="265"/>
            <ac:spMk id="414" creationId="{00000000-0000-0000-0000-000000000000}"/>
          </ac:spMkLst>
        </pc:spChg>
        <pc:grpChg chg="add mod">
          <ac:chgData name="Alayna Collins" userId="826deb9a099f9b39" providerId="LiveId" clId="{6F31DDFF-6596-4D64-B5FC-33886DB5376B}" dt="2023-08-10T18:08:43.134" v="9137" actId="1076"/>
          <ac:grpSpMkLst>
            <pc:docMk/>
            <pc:sldMk cId="0" sldId="265"/>
            <ac:grpSpMk id="2" creationId="{6DC8E879-845B-93D7-A96D-9684D6510F64}"/>
          </ac:grpSpMkLst>
        </pc:grpChg>
        <pc:grpChg chg="add mod">
          <ac:chgData name="Alayna Collins" userId="826deb9a099f9b39" providerId="LiveId" clId="{6F31DDFF-6596-4D64-B5FC-33886DB5376B}" dt="2023-08-10T18:08:21.356" v="9133" actId="1076"/>
          <ac:grpSpMkLst>
            <pc:docMk/>
            <pc:sldMk cId="0" sldId="265"/>
            <ac:grpSpMk id="7" creationId="{AE05EF78-9B61-F441-B0F4-410A879EBE78}"/>
          </ac:grpSpMkLst>
        </pc:grpChg>
        <pc:grpChg chg="mod">
          <ac:chgData name="Alayna Collins" userId="826deb9a099f9b39" providerId="LiveId" clId="{6F31DDFF-6596-4D64-B5FC-33886DB5376B}" dt="2023-08-10T18:09:26.549" v="9145" actId="1076"/>
          <ac:grpSpMkLst>
            <pc:docMk/>
            <pc:sldMk cId="0" sldId="265"/>
            <ac:grpSpMk id="407" creationId="{00000000-0000-0000-0000-000000000000}"/>
          </ac:grpSpMkLst>
        </pc:grpChg>
        <pc:picChg chg="add del">
          <ac:chgData name="Alayna Collins" userId="826deb9a099f9b39" providerId="LiveId" clId="{6F31DDFF-6596-4D64-B5FC-33886DB5376B}" dt="2023-08-10T18:19:09.938" v="9163" actId="478"/>
          <ac:picMkLst>
            <pc:docMk/>
            <pc:sldMk cId="0" sldId="265"/>
            <ac:picMk id="1026" creationId="{11FFC120-4DD6-A539-9550-B5F42DDDFA94}"/>
          </ac:picMkLst>
        </pc:picChg>
        <pc:cxnChg chg="mod">
          <ac:chgData name="Alayna Collins" userId="826deb9a099f9b39" providerId="LiveId" clId="{6F31DDFF-6596-4D64-B5FC-33886DB5376B}" dt="2023-08-10T18:09:29.590" v="9146" actId="1076"/>
          <ac:cxnSpMkLst>
            <pc:docMk/>
            <pc:sldMk cId="0" sldId="265"/>
            <ac:cxnSpMk id="401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8-10T18:09:07.493" v="9142" actId="1076"/>
          <ac:cxnSpMkLst>
            <pc:docMk/>
            <pc:sldMk cId="0" sldId="265"/>
            <ac:cxnSpMk id="402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8-10T18:08:47.361" v="9138" actId="1076"/>
          <ac:cxnSpMkLst>
            <pc:docMk/>
            <pc:sldMk cId="0" sldId="265"/>
            <ac:cxnSpMk id="403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8-10T18:08:28.574" v="9134" actId="1076"/>
          <ac:cxnSpMkLst>
            <pc:docMk/>
            <pc:sldMk cId="0" sldId="265"/>
            <ac:cxnSpMk id="404" creationId="{00000000-0000-0000-0000-000000000000}"/>
          </ac:cxnSpMkLst>
        </pc:cxnChg>
      </pc:sldChg>
      <pc:sldChg chg="addSp delSp modSp mod ord">
        <pc:chgData name="Alayna Collins" userId="826deb9a099f9b39" providerId="LiveId" clId="{6F31DDFF-6596-4D64-B5FC-33886DB5376B}" dt="2023-08-03T20:51:53.420" v="7044" actId="208"/>
        <pc:sldMkLst>
          <pc:docMk/>
          <pc:sldMk cId="0" sldId="266"/>
        </pc:sldMkLst>
        <pc:spChg chg="add del mod">
          <ac:chgData name="Alayna Collins" userId="826deb9a099f9b39" providerId="LiveId" clId="{6F31DDFF-6596-4D64-B5FC-33886DB5376B}" dt="2023-07-31T02:53:56.509" v="604" actId="478"/>
          <ac:spMkLst>
            <pc:docMk/>
            <pc:sldMk cId="0" sldId="266"/>
            <ac:spMk id="3" creationId="{8683174F-6E44-E51A-9883-447097BFD05F}"/>
          </ac:spMkLst>
        </pc:spChg>
        <pc:spChg chg="mod">
          <ac:chgData name="Alayna Collins" userId="826deb9a099f9b39" providerId="LiveId" clId="{6F31DDFF-6596-4D64-B5FC-33886DB5376B}" dt="2023-08-03T20:51:43.849" v="7043" actId="207"/>
          <ac:spMkLst>
            <pc:docMk/>
            <pc:sldMk cId="0" sldId="266"/>
            <ac:spMk id="419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0:51:41.082" v="7042" actId="207"/>
          <ac:spMkLst>
            <pc:docMk/>
            <pc:sldMk cId="0" sldId="266"/>
            <ac:spMk id="420" creationId="{00000000-0000-0000-0000-000000000000}"/>
          </ac:spMkLst>
        </pc:spChg>
        <pc:spChg chg="del">
          <ac:chgData name="Alayna Collins" userId="826deb9a099f9b39" providerId="LiveId" clId="{6F31DDFF-6596-4D64-B5FC-33886DB5376B}" dt="2023-07-31T02:53:54.458" v="603" actId="478"/>
          <ac:spMkLst>
            <pc:docMk/>
            <pc:sldMk cId="0" sldId="266"/>
            <ac:spMk id="421" creationId="{00000000-0000-0000-0000-000000000000}"/>
          </ac:spMkLst>
        </pc:spChg>
        <pc:picChg chg="add del mod ord">
          <ac:chgData name="Alayna Collins" userId="826deb9a099f9b39" providerId="LiveId" clId="{6F31DDFF-6596-4D64-B5FC-33886DB5376B}" dt="2023-08-03T20:50:33.398" v="7035" actId="478"/>
          <ac:picMkLst>
            <pc:docMk/>
            <pc:sldMk cId="0" sldId="266"/>
            <ac:picMk id="3" creationId="{73095D68-DB4C-0970-10C8-03B95DD1909A}"/>
          </ac:picMkLst>
        </pc:picChg>
        <pc:picChg chg="add del mod">
          <ac:chgData name="Alayna Collins" userId="826deb9a099f9b39" providerId="LiveId" clId="{6F31DDFF-6596-4D64-B5FC-33886DB5376B}" dt="2023-08-03T20:48:39.754" v="7029" actId="478"/>
          <ac:picMkLst>
            <pc:docMk/>
            <pc:sldMk cId="0" sldId="266"/>
            <ac:picMk id="4" creationId="{5101277C-FB22-BFAB-A957-70894BACF8AD}"/>
          </ac:picMkLst>
        </pc:picChg>
        <pc:picChg chg="add del mod ord">
          <ac:chgData name="Alayna Collins" userId="826deb9a099f9b39" providerId="LiveId" clId="{6F31DDFF-6596-4D64-B5FC-33886DB5376B}" dt="2023-08-03T20:51:28.985" v="7039" actId="478"/>
          <ac:picMkLst>
            <pc:docMk/>
            <pc:sldMk cId="0" sldId="266"/>
            <ac:picMk id="5" creationId="{15EB6C62-CE4C-257E-1472-B5950887E13A}"/>
          </ac:picMkLst>
        </pc:picChg>
        <pc:picChg chg="add mod">
          <ac:chgData name="Alayna Collins" userId="826deb9a099f9b39" providerId="LiveId" clId="{6F31DDFF-6596-4D64-B5FC-33886DB5376B}" dt="2023-08-03T20:51:38.049" v="7041" actId="167"/>
          <ac:picMkLst>
            <pc:docMk/>
            <pc:sldMk cId="0" sldId="266"/>
            <ac:picMk id="6" creationId="{26F0FFB0-51A7-5883-FFD5-BFAAAEB3594D}"/>
          </ac:picMkLst>
        </pc:picChg>
        <pc:picChg chg="del">
          <ac:chgData name="Alayna Collins" userId="826deb9a099f9b39" providerId="LiveId" clId="{6F31DDFF-6596-4D64-B5FC-33886DB5376B}" dt="2023-08-03T20:48:41.162" v="7030" actId="478"/>
          <ac:picMkLst>
            <pc:docMk/>
            <pc:sldMk cId="0" sldId="266"/>
            <ac:picMk id="422" creationId="{00000000-0000-0000-0000-000000000000}"/>
          </ac:picMkLst>
        </pc:picChg>
        <pc:picChg chg="del mod">
          <ac:chgData name="Alayna Collins" userId="826deb9a099f9b39" providerId="LiveId" clId="{6F31DDFF-6596-4D64-B5FC-33886DB5376B}" dt="2023-08-03T20:48:36.574" v="7028" actId="478"/>
          <ac:picMkLst>
            <pc:docMk/>
            <pc:sldMk cId="0" sldId="266"/>
            <ac:picMk id="423" creationId="{00000000-0000-0000-0000-000000000000}"/>
          </ac:picMkLst>
        </pc:picChg>
        <pc:picChg chg="del mod">
          <ac:chgData name="Alayna Collins" userId="826deb9a099f9b39" providerId="LiveId" clId="{6F31DDFF-6596-4D64-B5FC-33886DB5376B}" dt="2023-08-03T20:48:33.259" v="7026" actId="478"/>
          <ac:picMkLst>
            <pc:docMk/>
            <pc:sldMk cId="0" sldId="266"/>
            <ac:picMk id="424" creationId="{00000000-0000-0000-0000-000000000000}"/>
          </ac:picMkLst>
        </pc:picChg>
        <pc:picChg chg="del mod">
          <ac:chgData name="Alayna Collins" userId="826deb9a099f9b39" providerId="LiveId" clId="{6F31DDFF-6596-4D64-B5FC-33886DB5376B}" dt="2023-08-03T20:48:34.854" v="7027" actId="478"/>
          <ac:picMkLst>
            <pc:docMk/>
            <pc:sldMk cId="0" sldId="266"/>
            <ac:picMk id="425" creationId="{00000000-0000-0000-0000-000000000000}"/>
          </ac:picMkLst>
        </pc:picChg>
        <pc:cxnChg chg="mod">
          <ac:chgData name="Alayna Collins" userId="826deb9a099f9b39" providerId="LiveId" clId="{6F31DDFF-6596-4D64-B5FC-33886DB5376B}" dt="2023-08-03T20:51:53.420" v="7044" actId="208"/>
          <ac:cxnSpMkLst>
            <pc:docMk/>
            <pc:sldMk cId="0" sldId="266"/>
            <ac:cxnSpMk id="426" creationId="{00000000-0000-0000-0000-000000000000}"/>
          </ac:cxnSpMkLst>
        </pc:cxnChg>
      </pc:sldChg>
      <pc:sldChg chg="addSp delSp modSp mod ord">
        <pc:chgData name="Alayna Collins" userId="826deb9a099f9b39" providerId="LiveId" clId="{6F31DDFF-6596-4D64-B5FC-33886DB5376B}" dt="2023-08-03T22:05:03.545" v="8612" actId="207"/>
        <pc:sldMkLst>
          <pc:docMk/>
          <pc:sldMk cId="0" sldId="267"/>
        </pc:sldMkLst>
        <pc:spChg chg="add del mod">
          <ac:chgData name="Alayna Collins" userId="826deb9a099f9b39" providerId="LiveId" clId="{6F31DDFF-6596-4D64-B5FC-33886DB5376B}" dt="2023-07-31T03:58:54.774" v="3519" actId="478"/>
          <ac:spMkLst>
            <pc:docMk/>
            <pc:sldMk cId="0" sldId="267"/>
            <ac:spMk id="3" creationId="{157F653A-A578-EB40-CFCD-FEB4F59C317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" creationId="{34338F73-D7B5-7610-C9D1-F53DB03B0DC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" creationId="{1B262EF8-6D90-9D71-7A4E-27E77DCD252B}"/>
          </ac:spMkLst>
        </pc:spChg>
        <pc:spChg chg="add del mod">
          <ac:chgData name="Alayna Collins" userId="826deb9a099f9b39" providerId="LiveId" clId="{6F31DDFF-6596-4D64-B5FC-33886DB5376B}" dt="2023-07-31T03:59:02.667" v="3521" actId="478"/>
          <ac:spMkLst>
            <pc:docMk/>
            <pc:sldMk cId="0" sldId="267"/>
            <ac:spMk id="5" creationId="{BE8E01B2-A6E5-EC91-212E-4CCB6118EAB6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6" creationId="{C174F4E2-1FCB-2FA2-9B01-671DE7E7ED84}"/>
          </ac:spMkLst>
        </pc:spChg>
        <pc:spChg chg="add del mod">
          <ac:chgData name="Alayna Collins" userId="826deb9a099f9b39" providerId="LiveId" clId="{6F31DDFF-6596-4D64-B5FC-33886DB5376B}" dt="2023-07-31T03:59:06.700" v="3523" actId="478"/>
          <ac:spMkLst>
            <pc:docMk/>
            <pc:sldMk cId="0" sldId="267"/>
            <ac:spMk id="7" creationId="{18479BE8-71D9-1AF1-C48F-DEEC92ADF706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7" creationId="{71F03E73-4948-609A-8C49-852799992829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9" creationId="{2584CD56-ED5A-82E1-1B3E-67C6FD818076}"/>
          </ac:spMkLst>
        </pc:spChg>
        <pc:spChg chg="add del mod">
          <ac:chgData name="Alayna Collins" userId="826deb9a099f9b39" providerId="LiveId" clId="{6F31DDFF-6596-4D64-B5FC-33886DB5376B}" dt="2023-07-31T03:59:11.595" v="3525" actId="478"/>
          <ac:spMkLst>
            <pc:docMk/>
            <pc:sldMk cId="0" sldId="267"/>
            <ac:spMk id="9" creationId="{CCFC922D-B9DB-F607-7792-B0E6BC35CF8D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10" creationId="{9BDCE3CA-564A-44B5-BF7E-6E02582277DF}"/>
          </ac:spMkLst>
        </pc:spChg>
        <pc:spChg chg="add del mod">
          <ac:chgData name="Alayna Collins" userId="826deb9a099f9b39" providerId="LiveId" clId="{6F31DDFF-6596-4D64-B5FC-33886DB5376B}" dt="2023-07-31T03:59:25.716" v="3527" actId="478"/>
          <ac:spMkLst>
            <pc:docMk/>
            <pc:sldMk cId="0" sldId="267"/>
            <ac:spMk id="11" creationId="{E2C4176F-D203-E931-2F4D-D1D56D784A54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11" creationId="{E4193F0B-7D8F-D096-9790-11B6485B467C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12" creationId="{EC865AA4-3D91-DCAD-63BA-350A1032763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13" creationId="{6FF4A6CC-B5FD-A939-57D8-AF2BB2AE55D6}"/>
          </ac:spMkLst>
        </pc:spChg>
        <pc:spChg chg="add del mod">
          <ac:chgData name="Alayna Collins" userId="826deb9a099f9b39" providerId="LiveId" clId="{6F31DDFF-6596-4D64-B5FC-33886DB5376B}" dt="2023-07-31T03:59:36.103" v="3529" actId="478"/>
          <ac:spMkLst>
            <pc:docMk/>
            <pc:sldMk cId="0" sldId="267"/>
            <ac:spMk id="13" creationId="{FAEC6A3D-2D72-C5EF-84B4-D3AF76491210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14" creationId="{189E6998-E311-4ED3-34BA-236480672443}"/>
          </ac:spMkLst>
        </pc:spChg>
        <pc:spChg chg="mod">
          <ac:chgData name="Alayna Collins" userId="826deb9a099f9b39" providerId="LiveId" clId="{6F31DDFF-6596-4D64-B5FC-33886DB5376B}" dt="2023-08-03T22:04:54.397" v="8610" actId="207"/>
          <ac:spMkLst>
            <pc:docMk/>
            <pc:sldMk cId="0" sldId="267"/>
            <ac:spMk id="16" creationId="{90ACE887-C196-FAA6-4929-6E66A2EB48D9}"/>
          </ac:spMkLst>
        </pc:spChg>
        <pc:spChg chg="mod">
          <ac:chgData name="Alayna Collins" userId="826deb9a099f9b39" providerId="LiveId" clId="{6F31DDFF-6596-4D64-B5FC-33886DB5376B}" dt="2023-08-03T22:04:54.397" v="8610" actId="207"/>
          <ac:spMkLst>
            <pc:docMk/>
            <pc:sldMk cId="0" sldId="267"/>
            <ac:spMk id="17" creationId="{5A3BC75C-2996-985D-13EA-ECA0B525CD92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19" creationId="{4B800ED0-702A-AB4E-89A5-D93C85E3B7C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20" creationId="{A1D01862-36F6-0E91-5B56-F329A2746E0C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21" creationId="{0EE59661-485A-028A-0833-E72AC7B42E53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22" creationId="{73DACA29-6D4E-2468-B5B5-A0311DD448D9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23" creationId="{02888994-EC50-65A9-A51E-CC2BE134630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24" creationId="{5DCF960A-24A4-9EB7-BBAA-33A409CA745F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25" creationId="{AADDEB01-FBD2-7FD4-4730-F614C79C52C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26" creationId="{699CC51A-AC18-402E-8055-AF25BC6FD8FE}"/>
          </ac:spMkLst>
        </pc:spChg>
        <pc:spChg chg="mod">
          <ac:chgData name="Alayna Collins" userId="826deb9a099f9b39" providerId="LiveId" clId="{6F31DDFF-6596-4D64-B5FC-33886DB5376B}" dt="2023-08-03T22:04:43.355" v="8608" actId="207"/>
          <ac:spMkLst>
            <pc:docMk/>
            <pc:sldMk cId="0" sldId="267"/>
            <ac:spMk id="28" creationId="{9DC861E4-A392-0786-6B5F-206011EE4BF1}"/>
          </ac:spMkLst>
        </pc:spChg>
        <pc:spChg chg="mod">
          <ac:chgData name="Alayna Collins" userId="826deb9a099f9b39" providerId="LiveId" clId="{6F31DDFF-6596-4D64-B5FC-33886DB5376B}" dt="2023-08-03T22:04:43.355" v="8608" actId="207"/>
          <ac:spMkLst>
            <pc:docMk/>
            <pc:sldMk cId="0" sldId="267"/>
            <ac:spMk id="29" creationId="{7AF2B452-F978-A23F-C7EC-33F697DA30A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1" creationId="{D093B72C-E086-FA4A-531A-575A45391609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2" creationId="{499185C3-A87D-1730-E44C-CA05F36960CC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4" creationId="{3FDF0A19-3FCC-F959-DE7F-171FADBBAB36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5" creationId="{C60164BC-F511-E175-9466-685640755E79}"/>
          </ac:spMkLst>
        </pc:spChg>
        <pc:spChg chg="mod">
          <ac:chgData name="Alayna Collins" userId="826deb9a099f9b39" providerId="LiveId" clId="{6F31DDFF-6596-4D64-B5FC-33886DB5376B}" dt="2023-08-03T22:05:03.545" v="8612" actId="207"/>
          <ac:spMkLst>
            <pc:docMk/>
            <pc:sldMk cId="0" sldId="267"/>
            <ac:spMk id="37" creationId="{12FEF036-EE26-F504-7E9F-7A72588791C1}"/>
          </ac:spMkLst>
        </pc:spChg>
        <pc:spChg chg="mod">
          <ac:chgData name="Alayna Collins" userId="826deb9a099f9b39" providerId="LiveId" clId="{6F31DDFF-6596-4D64-B5FC-33886DB5376B}" dt="2023-08-03T22:05:03.545" v="8612" actId="207"/>
          <ac:spMkLst>
            <pc:docMk/>
            <pc:sldMk cId="0" sldId="267"/>
            <ac:spMk id="38" creationId="{61A3C323-0805-52F2-9F89-A4E8C61013AC}"/>
          </ac:spMkLst>
        </pc:spChg>
        <pc:spChg chg="add del mod">
          <ac:chgData name="Alayna Collins" userId="826deb9a099f9b39" providerId="LiveId" clId="{6F31DDFF-6596-4D64-B5FC-33886DB5376B}" dt="2023-08-03T22:03:21.509" v="8592" actId="478"/>
          <ac:spMkLst>
            <pc:docMk/>
            <pc:sldMk cId="0" sldId="267"/>
            <ac:spMk id="39" creationId="{AE668AC6-713E-476B-DD82-A937092E3A1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1" creationId="{FE03BD5C-6CB5-D3D4-F695-02710A5DFC9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2" creationId="{9B8C94FC-7C9D-AF53-09E3-96E67981A8A3}"/>
          </ac:spMkLst>
        </pc:spChg>
        <pc:spChg chg="mod">
          <ac:chgData name="Alayna Collins" userId="826deb9a099f9b39" providerId="LiveId" clId="{6F31DDFF-6596-4D64-B5FC-33886DB5376B}" dt="2023-08-03T22:04:50.017" v="8609" actId="207"/>
          <ac:spMkLst>
            <pc:docMk/>
            <pc:sldMk cId="0" sldId="267"/>
            <ac:spMk id="44" creationId="{7CB2F182-4D97-3187-C2CF-1A171EFA2750}"/>
          </ac:spMkLst>
        </pc:spChg>
        <pc:spChg chg="mod">
          <ac:chgData name="Alayna Collins" userId="826deb9a099f9b39" providerId="LiveId" clId="{6F31DDFF-6596-4D64-B5FC-33886DB5376B}" dt="2023-08-03T22:04:50.017" v="8609" actId="207"/>
          <ac:spMkLst>
            <pc:docMk/>
            <pc:sldMk cId="0" sldId="267"/>
            <ac:spMk id="45" creationId="{F773D085-9754-6AC2-2768-229DC3A86B7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7" creationId="{00F2EB4F-17C7-4AB1-1391-3ACBC6A5D94A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8" creationId="{EF88CAD9-E613-B109-09AF-8A4E9EAB1141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0" creationId="{30AC47D7-E677-73DF-C3F1-5A8335E38A42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1" creationId="{C50267E8-297A-11A3-1EB6-CDEF7035F994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2" creationId="{85BF9281-3088-D0CE-A05B-4DEA202B619F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3" creationId="{5A1D24FE-6C5D-D82E-FAE0-A307BB80653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4" creationId="{2C772FC2-A810-25E5-4030-FC4D722FDD36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5" creationId="{608C82CD-4C23-5288-C7FA-EAADED22EDC1}"/>
          </ac:spMkLst>
        </pc:spChg>
        <pc:spChg chg="mod">
          <ac:chgData name="Alayna Collins" userId="826deb9a099f9b39" providerId="LiveId" clId="{6F31DDFF-6596-4D64-B5FC-33886DB5376B}" dt="2023-08-03T22:04:27.153" v="8606" actId="207"/>
          <ac:spMkLst>
            <pc:docMk/>
            <pc:sldMk cId="0" sldId="267"/>
            <ac:spMk id="57" creationId="{7A241705-2E74-26B1-C4F2-58A8FE794219}"/>
          </ac:spMkLst>
        </pc:spChg>
        <pc:spChg chg="mod">
          <ac:chgData name="Alayna Collins" userId="826deb9a099f9b39" providerId="LiveId" clId="{6F31DDFF-6596-4D64-B5FC-33886DB5376B}" dt="2023-08-03T22:04:27.153" v="8606" actId="207"/>
          <ac:spMkLst>
            <pc:docMk/>
            <pc:sldMk cId="0" sldId="267"/>
            <ac:spMk id="58" creationId="{F27155FA-6219-021A-511B-CADC4CF05E5B}"/>
          </ac:spMkLst>
        </pc:spChg>
        <pc:spChg chg="mod">
          <ac:chgData name="Alayna Collins" userId="826deb9a099f9b39" providerId="LiveId" clId="{6F31DDFF-6596-4D64-B5FC-33886DB5376B}" dt="2023-08-03T22:04:27.153" v="8606" actId="207"/>
          <ac:spMkLst>
            <pc:docMk/>
            <pc:sldMk cId="0" sldId="267"/>
            <ac:spMk id="59" creationId="{462905C5-9857-8632-3436-CD04CB3049B0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61" creationId="{027B4D20-4F3F-B43E-AB70-DFB23B7FEE2E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62" creationId="{F661CA60-F36A-C032-3EE8-DA72E6F09E84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63" creationId="{0581790E-666A-D6DD-7A39-9384EC51C61A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84" creationId="{77092311-3024-F4BA-C187-A309C762E1CF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85" creationId="{E56B79F5-F39F-9ED4-1132-0C51170CA751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86" creationId="{A222A8BA-CF9F-B1C8-A53A-B71E7A56767D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87" creationId="{0E6B72E2-E698-C31F-F5F3-24957CA08FA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88" creationId="{C5041289-FB57-DE14-6C4B-0E04A1CE825E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89" creationId="{FA241289-4913-F278-B490-DB7C59E9D7CE}"/>
          </ac:spMkLst>
        </pc:spChg>
        <pc:spChg chg="add del mod">
          <ac:chgData name="Alayna Collins" userId="826deb9a099f9b39" providerId="LiveId" clId="{6F31DDFF-6596-4D64-B5FC-33886DB5376B}" dt="2023-08-03T22:03:24.261" v="8594" actId="478"/>
          <ac:spMkLst>
            <pc:docMk/>
            <pc:sldMk cId="0" sldId="267"/>
            <ac:spMk id="390" creationId="{741604EC-DBDF-982A-56E8-9898BB0B0830}"/>
          </ac:spMkLst>
        </pc:spChg>
        <pc:spChg chg="add del mod">
          <ac:chgData name="Alayna Collins" userId="826deb9a099f9b39" providerId="LiveId" clId="{6F31DDFF-6596-4D64-B5FC-33886DB5376B}" dt="2023-08-03T22:03:11.328" v="8585" actId="478"/>
          <ac:spMkLst>
            <pc:docMk/>
            <pc:sldMk cId="0" sldId="267"/>
            <ac:spMk id="391" creationId="{A2E720E9-FABF-326B-558A-56A5A8C6FFBA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93" creationId="{86D63D86-0DA8-C1E8-8713-7B4E4BA0B34E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94" creationId="{9A6FAA1D-A77F-DD91-A1D4-B290F13F207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95" creationId="{2839F74A-4F35-6509-D862-E22A35C5F6A3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97" creationId="{DD28BD6A-BB58-078D-FF48-04D4566CA832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98" creationId="{4F736413-F3FA-8701-43B4-B200E0DC472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399" creationId="{F2096715-919B-A382-ACD5-100CA2A74316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00" creationId="{2DB55039-220F-8707-86F1-2535D859BC46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01" creationId="{8166E11A-5D39-97FE-A32F-559425F73BA6}"/>
          </ac:spMkLst>
        </pc:spChg>
        <pc:spChg chg="mod">
          <ac:chgData name="Alayna Collins" userId="826deb9a099f9b39" providerId="LiveId" clId="{6F31DDFF-6596-4D64-B5FC-33886DB5376B}" dt="2023-08-03T22:04:59.543" v="8611" actId="207"/>
          <ac:spMkLst>
            <pc:docMk/>
            <pc:sldMk cId="0" sldId="267"/>
            <ac:spMk id="403" creationId="{E5DB30E6-157B-4649-E3E2-AAE84963312F}"/>
          </ac:spMkLst>
        </pc:spChg>
        <pc:spChg chg="mod">
          <ac:chgData name="Alayna Collins" userId="826deb9a099f9b39" providerId="LiveId" clId="{6F31DDFF-6596-4D64-B5FC-33886DB5376B}" dt="2023-08-03T22:04:59.543" v="8611" actId="207"/>
          <ac:spMkLst>
            <pc:docMk/>
            <pc:sldMk cId="0" sldId="267"/>
            <ac:spMk id="404" creationId="{8321DE40-0E34-4112-FA20-729CEEEB720F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06" creationId="{D9C0C3B7-1F25-160A-303F-284687A7F8DD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07" creationId="{2660942D-9352-6AF4-6AAA-C125CA98D9B9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08" creationId="{1E4DEFC2-BAA4-EC69-3C7B-3BA3014BDFBD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09" creationId="{10D8C02B-CE25-0563-499C-EA79EF3E3A12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10" creationId="{58641424-ED72-0EB1-F938-057A73D284D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11" creationId="{2D74CD37-78B8-FD50-AE8B-3014838F9F2C}"/>
          </ac:spMkLst>
        </pc:spChg>
        <pc:spChg chg="add del mod">
          <ac:chgData name="Alayna Collins" userId="826deb9a099f9b39" providerId="LiveId" clId="{6F31DDFF-6596-4D64-B5FC-33886DB5376B}" dt="2023-08-03T22:02:46.334" v="8576" actId="478"/>
          <ac:spMkLst>
            <pc:docMk/>
            <pc:sldMk cId="0" sldId="267"/>
            <ac:spMk id="412" creationId="{3B64EFBF-C96E-3D50-0E24-7435E6E0EE0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14" creationId="{0F5A3E8D-D567-ACCD-CB56-324465C5CE6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15" creationId="{67BDFEAC-2EA1-D5BE-4CF0-A9D83365AC8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16" creationId="{BD72855A-BC08-659D-6FF3-452ABBD62CA0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17" creationId="{0159A506-E2B7-D0E2-40A5-29274C5D72E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18" creationId="{BC5B45A3-4109-CDB7-3636-81CE32AFAC0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19" creationId="{431F8F2C-F5E5-2C70-7A0D-551D3D886410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20" creationId="{3761CFE0-AA9D-3E28-9D4D-57ED753F6FAD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22" creationId="{D786B155-4A1F-4E46-2D4B-BE0C61C6F39D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23" creationId="{A747402F-D976-E947-C263-60FDEF7F1DFD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24" creationId="{BFFCB629-CC26-9E7C-C67B-A5DD97DA2111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25" creationId="{EDA02444-4084-6FFE-598B-E41CDF483992}"/>
          </ac:spMkLst>
        </pc:spChg>
        <pc:spChg chg="add del mod">
          <ac:chgData name="Alayna Collins" userId="826deb9a099f9b39" providerId="LiveId" clId="{6F31DDFF-6596-4D64-B5FC-33886DB5376B}" dt="2023-08-03T22:03:12.641" v="8586" actId="478"/>
          <ac:spMkLst>
            <pc:docMk/>
            <pc:sldMk cId="0" sldId="267"/>
            <ac:spMk id="426" creationId="{665FE0D7-0279-AFDE-346C-14C13AE5B90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28" creationId="{2D710DE7-D3B5-4231-17A0-7223FE8A33E2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29" creationId="{F192BC6C-5A24-70D1-8A03-A120C739BC56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30" creationId="{3DE16242-1FF4-CB05-30DB-D178114DC9D4}"/>
          </ac:spMkLst>
        </pc:spChg>
        <pc:spChg chg="mod">
          <ac:chgData name="Alayna Collins" userId="826deb9a099f9b39" providerId="LiveId" clId="{6F31DDFF-6596-4D64-B5FC-33886DB5376B}" dt="2023-08-03T22:02:07.358" v="8561" actId="6549"/>
          <ac:spMkLst>
            <pc:docMk/>
            <pc:sldMk cId="0" sldId="267"/>
            <ac:spMk id="431" creationId="{00000000-0000-0000-0000-000000000000}"/>
          </ac:spMkLst>
        </pc:spChg>
        <pc:spChg chg="del">
          <ac:chgData name="Alayna Collins" userId="826deb9a099f9b39" providerId="LiveId" clId="{6F31DDFF-6596-4D64-B5FC-33886DB5376B}" dt="2023-07-31T03:58:49.297" v="3518" actId="478"/>
          <ac:spMkLst>
            <pc:docMk/>
            <pc:sldMk cId="0" sldId="267"/>
            <ac:spMk id="432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32" creationId="{7D3696C5-7B3A-BB18-7E3E-1B054F311E9E}"/>
          </ac:spMkLst>
        </pc:spChg>
        <pc:spChg chg="mod">
          <ac:chgData name="Alayna Collins" userId="826deb9a099f9b39" providerId="LiveId" clId="{6F31DDFF-6596-4D64-B5FC-33886DB5376B}" dt="2023-07-31T03:56:56.355" v="3336" actId="14100"/>
          <ac:spMkLst>
            <pc:docMk/>
            <pc:sldMk cId="0" sldId="267"/>
            <ac:spMk id="433" creationId="{00000000-0000-0000-0000-000000000000}"/>
          </ac:spMkLst>
        </pc:spChg>
        <pc:spChg chg="del">
          <ac:chgData name="Alayna Collins" userId="826deb9a099f9b39" providerId="LiveId" clId="{6F31DDFF-6596-4D64-B5FC-33886DB5376B}" dt="2023-07-31T03:58:57.787" v="3520" actId="478"/>
          <ac:spMkLst>
            <pc:docMk/>
            <pc:sldMk cId="0" sldId="267"/>
            <ac:spMk id="434" creationId="{00000000-0000-0000-0000-000000000000}"/>
          </ac:spMkLst>
        </pc:spChg>
        <pc:spChg chg="add del mod">
          <ac:chgData name="Alayna Collins" userId="826deb9a099f9b39" providerId="LiveId" clId="{6F31DDFF-6596-4D64-B5FC-33886DB5376B}" dt="2023-08-03T22:02:25.296" v="8565" actId="478"/>
          <ac:spMkLst>
            <pc:docMk/>
            <pc:sldMk cId="0" sldId="267"/>
            <ac:spMk id="434" creationId="{400BE11F-15AA-36C9-DE71-66C3931BAA66}"/>
          </ac:spMkLst>
        </pc:spChg>
        <pc:spChg chg="mod">
          <ac:chgData name="Alayna Collins" userId="826deb9a099f9b39" providerId="LiveId" clId="{6F31DDFF-6596-4D64-B5FC-33886DB5376B}" dt="2023-07-31T03:57:13.886" v="3366" actId="20577"/>
          <ac:spMkLst>
            <pc:docMk/>
            <pc:sldMk cId="0" sldId="267"/>
            <ac:spMk id="435" creationId="{00000000-0000-0000-0000-000000000000}"/>
          </ac:spMkLst>
        </pc:spChg>
        <pc:spChg chg="del">
          <ac:chgData name="Alayna Collins" userId="826deb9a099f9b39" providerId="LiveId" clId="{6F31DDFF-6596-4D64-B5FC-33886DB5376B}" dt="2023-07-31T03:59:06.018" v="3522" actId="478"/>
          <ac:spMkLst>
            <pc:docMk/>
            <pc:sldMk cId="0" sldId="267"/>
            <ac:spMk id="436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58:19.813" v="3517" actId="20577"/>
          <ac:spMkLst>
            <pc:docMk/>
            <pc:sldMk cId="0" sldId="267"/>
            <ac:spMk id="437" creationId="{00000000-0000-0000-0000-000000000000}"/>
          </ac:spMkLst>
        </pc:spChg>
        <pc:spChg chg="del">
          <ac:chgData name="Alayna Collins" userId="826deb9a099f9b39" providerId="LiveId" clId="{6F31DDFF-6596-4D64-B5FC-33886DB5376B}" dt="2023-07-31T03:59:34.612" v="3528" actId="478"/>
          <ac:spMkLst>
            <pc:docMk/>
            <pc:sldMk cId="0" sldId="267"/>
            <ac:spMk id="438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38" creationId="{ABEF6D39-F5A7-A529-E4D2-81FDD12D09F5}"/>
          </ac:spMkLst>
        </pc:spChg>
        <pc:spChg chg="mod">
          <ac:chgData name="Alayna Collins" userId="826deb9a099f9b39" providerId="LiveId" clId="{6F31DDFF-6596-4D64-B5FC-33886DB5376B}" dt="2023-07-31T03:56:22.949" v="3272" actId="20577"/>
          <ac:spMkLst>
            <pc:docMk/>
            <pc:sldMk cId="0" sldId="267"/>
            <ac:spMk id="439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57:26.140" v="3396" actId="20577"/>
          <ac:spMkLst>
            <pc:docMk/>
            <pc:sldMk cId="0" sldId="267"/>
            <ac:spMk id="440" creationId="{00000000-0000-0000-0000-000000000000}"/>
          </ac:spMkLst>
        </pc:spChg>
        <pc:spChg chg="del">
          <ac:chgData name="Alayna Collins" userId="826deb9a099f9b39" providerId="LiveId" clId="{6F31DDFF-6596-4D64-B5FC-33886DB5376B}" dt="2023-07-31T03:59:09.726" v="3524" actId="478"/>
          <ac:spMkLst>
            <pc:docMk/>
            <pc:sldMk cId="0" sldId="267"/>
            <ac:spMk id="441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41" creationId="{1B2DB95A-DDB7-E8CB-7810-67380AA9A851}"/>
          </ac:spMkLst>
        </pc:spChg>
        <pc:spChg chg="mod">
          <ac:chgData name="Alayna Collins" userId="826deb9a099f9b39" providerId="LiveId" clId="{6F31DDFF-6596-4D64-B5FC-33886DB5376B}" dt="2023-07-31T03:58:03.981" v="3478" actId="20577"/>
          <ac:spMkLst>
            <pc:docMk/>
            <pc:sldMk cId="0" sldId="267"/>
            <ac:spMk id="442" creationId="{00000000-0000-0000-0000-000000000000}"/>
          </ac:spMkLst>
        </pc:spChg>
        <pc:spChg chg="del">
          <ac:chgData name="Alayna Collins" userId="826deb9a099f9b39" providerId="LiveId" clId="{6F31DDFF-6596-4D64-B5FC-33886DB5376B}" dt="2023-07-31T03:59:24.116" v="3526" actId="478"/>
          <ac:spMkLst>
            <pc:docMk/>
            <pc:sldMk cId="0" sldId="267"/>
            <ac:spMk id="443" creationId="{00000000-0000-0000-0000-000000000000}"/>
          </ac:spMkLst>
        </pc:spChg>
        <pc:spChg chg="del">
          <ac:chgData name="Alayna Collins" userId="826deb9a099f9b39" providerId="LiveId" clId="{6F31DDFF-6596-4D64-B5FC-33886DB5376B}" dt="2023-08-03T22:00:26.603" v="8537" actId="478"/>
          <ac:spMkLst>
            <pc:docMk/>
            <pc:sldMk cId="0" sldId="267"/>
            <ac:spMk id="450" creationId="{00000000-0000-0000-0000-000000000000}"/>
          </ac:spMkLst>
        </pc:spChg>
        <pc:spChg chg="del mod">
          <ac:chgData name="Alayna Collins" userId="826deb9a099f9b39" providerId="LiveId" clId="{6F31DDFF-6596-4D64-B5FC-33886DB5376B}" dt="2023-08-03T22:01:28.130" v="8544" actId="478"/>
          <ac:spMkLst>
            <pc:docMk/>
            <pc:sldMk cId="0" sldId="267"/>
            <ac:spMk id="463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71" creationId="{D33C8A09-3D4D-2C78-074C-E20EEC2E4291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73" creationId="{2C040D37-11A3-B673-5495-14313758E6AC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74" creationId="{EA0F6AD1-156D-4AAA-D252-EF06FFED360F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75" creationId="{0A344E66-A6E3-1B14-8FC0-9A964E129450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76" creationId="{4803D0AA-2A0F-8E59-5B36-4614E1BE1704}"/>
          </ac:spMkLst>
        </pc:spChg>
        <pc:spChg chg="add del mod">
          <ac:chgData name="Alayna Collins" userId="826deb9a099f9b39" providerId="LiveId" clId="{6F31DDFF-6596-4D64-B5FC-33886DB5376B}" dt="2023-08-03T22:03:27.919" v="8597" actId="478"/>
          <ac:spMkLst>
            <pc:docMk/>
            <pc:sldMk cId="0" sldId="267"/>
            <ac:spMk id="477" creationId="{DBD57536-1841-72F8-1ADB-AB108764D118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79" creationId="{B0E18FEB-B293-4BC1-52B2-7FAC67871FA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80" creationId="{E288443F-B94D-02FF-7D32-617063F1A49C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81" creationId="{2DF8DC7F-8C4E-9B84-DE46-0827C0E5BF6F}"/>
          </ac:spMkLst>
        </pc:spChg>
        <pc:spChg chg="add del mod">
          <ac:chgData name="Alayna Collins" userId="826deb9a099f9b39" providerId="LiveId" clId="{6F31DDFF-6596-4D64-B5FC-33886DB5376B}" dt="2023-08-03T22:03:09.861" v="8584" actId="478"/>
          <ac:spMkLst>
            <pc:docMk/>
            <pc:sldMk cId="0" sldId="267"/>
            <ac:spMk id="482" creationId="{59210B9B-7BAF-C878-D275-20AAB320FCA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84" creationId="{335321B2-0495-2718-69D7-FC1A5CBAB902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85" creationId="{348348D3-C780-C50B-903A-897A849C654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86" creationId="{D76E04AE-848B-90EE-1B1F-839D3CEBC85F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87" creationId="{274FEE4D-0EAF-F029-5B9E-FB9581F6AB7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88" creationId="{902D92FF-6DB9-2217-8544-E4A840FAF1EC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89" creationId="{8228A36B-F00B-FF24-7BB6-EEAF4E91D7A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90" creationId="{C9E20F6E-CDE1-894D-D0AA-FF0CC05AE8B1}"/>
          </ac:spMkLst>
        </pc:spChg>
        <pc:spChg chg="add del mod">
          <ac:chgData name="Alayna Collins" userId="826deb9a099f9b39" providerId="LiveId" clId="{6F31DDFF-6596-4D64-B5FC-33886DB5376B}" dt="2023-08-03T22:02:27.954" v="8567" actId="478"/>
          <ac:spMkLst>
            <pc:docMk/>
            <pc:sldMk cId="0" sldId="267"/>
            <ac:spMk id="491" creationId="{0EDA0713-1086-EC2F-AC38-0EEF0886E544}"/>
          </ac:spMkLst>
        </pc:spChg>
        <pc:spChg chg="add del mod">
          <ac:chgData name="Alayna Collins" userId="826deb9a099f9b39" providerId="LiveId" clId="{6F31DDFF-6596-4D64-B5FC-33886DB5376B}" dt="2023-08-03T22:03:20.039" v="8591" actId="478"/>
          <ac:spMkLst>
            <pc:docMk/>
            <pc:sldMk cId="0" sldId="267"/>
            <ac:spMk id="492" creationId="{AD56F7DD-F3DE-0544-7FC4-50E850E5C08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94" creationId="{90718918-7A26-462E-715B-41754273CD5D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95" creationId="{E440EBAA-3AB6-1EA6-6D5A-2005F6953C68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96" creationId="{632A51AD-0048-E2BA-1A62-BB2702DEF1A9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98" creationId="{313C8303-1D31-A9EB-D1E5-CAE99B7B329C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499" creationId="{76306762-2826-8CDE-87FE-3389A8B1A73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00" creationId="{0F2CBF2E-8B2E-284B-4279-B95AEFA595C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01" creationId="{4A93887B-9708-5411-0398-AE9490703E89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03" creationId="{48020AFB-5F06-BBE0-A9B3-147C7968C928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04" creationId="{BA551FC8-5DEB-347C-14BD-E58B729EF5C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05" creationId="{6B02796A-6064-7A76-FE51-DAF6F44DF22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07" creationId="{BD3369C3-BF0A-7973-DCED-F32641560704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08" creationId="{F77F74CA-50C1-305F-E5FE-CFF4A8E7CB9A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09" creationId="{76F57B59-EE84-E7D0-9B26-8D95D60F32EC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11" creationId="{6C9290FA-AB78-07D4-815E-4155A36957F3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12" creationId="{7DD5CBED-88FA-EDF4-6493-B7FB86CBBB8D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13" creationId="{AF57F02F-D6D0-F76A-F71A-30695303F81A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14" creationId="{FF305BEC-EBDE-BA20-6109-7B9C07C4C69E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15" creationId="{0700C38F-73F7-4630-1E20-9939AE7C421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16" creationId="{2A1022AE-8298-7D2D-5AE8-BE8778E37C2F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18" creationId="{E5012EB0-8D79-04D0-387F-D457608D153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19" creationId="{45B92A2F-8B89-4635-48C2-135C2CCDAD1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20" creationId="{2046B8E2-1E66-B5EA-E60A-1F56E331FA54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21" creationId="{BE0010F9-B56F-9668-DBF2-B3458D5D0E12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22" creationId="{DE461AD5-5980-BE85-CADB-1C3E6C4BB00C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23" creationId="{1EFBF91D-1CCE-603F-ECC8-BA10C92E481A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24" creationId="{24895699-9A1D-375F-D8C3-D614C90833BD}"/>
          </ac:spMkLst>
        </pc:spChg>
        <pc:spChg chg="add del mod">
          <ac:chgData name="Alayna Collins" userId="826deb9a099f9b39" providerId="LiveId" clId="{6F31DDFF-6596-4D64-B5FC-33886DB5376B}" dt="2023-08-03T22:02:51.199" v="8578" actId="478"/>
          <ac:spMkLst>
            <pc:docMk/>
            <pc:sldMk cId="0" sldId="267"/>
            <ac:spMk id="525" creationId="{71007993-8213-D6DD-2C12-0D1F86E37268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27" creationId="{74EF111B-AD68-B2AC-DF38-059139EBF977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28" creationId="{0FE238D8-48D3-7FA7-0B10-944C723B546F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29" creationId="{24ADCC18-4317-1C6B-57B6-6CA78734969A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30" creationId="{85C08133-A571-8214-594C-E5E6E608C052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32" creationId="{0F53E9C6-1F34-E8CE-A77A-8E3F4A8D35A6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33" creationId="{7B14C804-4194-718D-F0F8-E07A469AB10E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34" creationId="{31BC8033-79D3-A017-F6DA-C7CF84D95696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35" creationId="{C5EE5504-6EE4-EC44-83B2-EA07D3CACC13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37" creationId="{0F5B3A4C-3E56-7423-4F97-D2DADEFC4CFD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38" creationId="{E79973EE-A63F-2A7B-6F71-8BCECA54AA08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39" creationId="{9F8169E8-6724-5322-416D-3DDED2955284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41" creationId="{00E47A7A-80E1-9782-1DA6-5D6681483C3F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42" creationId="{54B8B803-5838-BDE1-061D-B35685A83E6B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43" creationId="{62A1C76B-CE95-74A8-CA53-A5A1CF8A49C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44" creationId="{0FCD3470-9978-2769-602B-E41729C60714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46" creationId="{939B1ABE-3A11-3C17-46F8-D21B7710DD43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47" creationId="{1D766A27-6807-16F3-2089-5FC315480EF8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48" creationId="{07A9FCBE-EB44-81E0-6C1D-7DE347140B2F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49" creationId="{D8CFE518-72AC-1810-EC5D-25E09C1B7735}"/>
          </ac:spMkLst>
        </pc:spChg>
        <pc:spChg chg="mod">
          <ac:chgData name="Alayna Collins" userId="826deb9a099f9b39" providerId="LiveId" clId="{6F31DDFF-6596-4D64-B5FC-33886DB5376B}" dt="2023-08-03T22:00:22.428" v="8536"/>
          <ac:spMkLst>
            <pc:docMk/>
            <pc:sldMk cId="0" sldId="267"/>
            <ac:spMk id="550" creationId="{1FAE92FF-CACC-446F-D117-4F2502E1153D}"/>
          </ac:spMkLst>
        </pc:spChg>
        <pc:grpChg chg="add del mod">
          <ac:chgData name="Alayna Collins" userId="826deb9a099f9b39" providerId="LiveId" clId="{6F31DDFF-6596-4D64-B5FC-33886DB5376B}" dt="2023-08-03T22:01:57.922" v="8556" actId="478"/>
          <ac:grpSpMkLst>
            <pc:docMk/>
            <pc:sldMk cId="0" sldId="267"/>
            <ac:grpSpMk id="2" creationId="{C8420B46-9EF0-8F21-B4B3-F69302AD7313}"/>
          </ac:grpSpMkLst>
        </pc:grpChg>
        <pc:grpChg chg="add del mod">
          <ac:chgData name="Alayna Collins" userId="826deb9a099f9b39" providerId="LiveId" clId="{6F31DDFF-6596-4D64-B5FC-33886DB5376B}" dt="2023-08-03T22:02:10.579" v="8562" actId="478"/>
          <ac:grpSpMkLst>
            <pc:docMk/>
            <pc:sldMk cId="0" sldId="267"/>
            <ac:grpSpMk id="5" creationId="{33625231-949A-898A-81AC-387FA70DBF57}"/>
          </ac:grpSpMkLst>
        </pc:grpChg>
        <pc:grpChg chg="add del mod">
          <ac:chgData name="Alayna Collins" userId="826deb9a099f9b39" providerId="LiveId" clId="{6F31DDFF-6596-4D64-B5FC-33886DB5376B}" dt="2023-08-03T22:02:03.631" v="8559" actId="478"/>
          <ac:grpSpMkLst>
            <pc:docMk/>
            <pc:sldMk cId="0" sldId="267"/>
            <ac:grpSpMk id="8" creationId="{DC25CE27-5CC3-3E0C-7AD7-A62400435990}"/>
          </ac:grpSpMkLst>
        </pc:grpChg>
        <pc:grpChg chg="add mod">
          <ac:chgData name="Alayna Collins" userId="826deb9a099f9b39" providerId="LiveId" clId="{6F31DDFF-6596-4D64-B5FC-33886DB5376B}" dt="2023-08-03T22:04:54.397" v="8610" actId="207"/>
          <ac:grpSpMkLst>
            <pc:docMk/>
            <pc:sldMk cId="0" sldId="267"/>
            <ac:grpSpMk id="15" creationId="{6241F5EB-1B15-D722-30E0-BCEAF70C9AAF}"/>
          </ac:grpSpMkLst>
        </pc:grpChg>
        <pc:grpChg chg="add del mod">
          <ac:chgData name="Alayna Collins" userId="826deb9a099f9b39" providerId="LiveId" clId="{6F31DDFF-6596-4D64-B5FC-33886DB5376B}" dt="2023-08-03T22:03:17.442" v="8589" actId="478"/>
          <ac:grpSpMkLst>
            <pc:docMk/>
            <pc:sldMk cId="0" sldId="267"/>
            <ac:grpSpMk id="18" creationId="{F755F027-DB4F-A47B-A18C-6F442EAFCC27}"/>
          </ac:grpSpMkLst>
        </pc:grpChg>
        <pc:grpChg chg="add mod">
          <ac:chgData name="Alayna Collins" userId="826deb9a099f9b39" providerId="LiveId" clId="{6F31DDFF-6596-4D64-B5FC-33886DB5376B}" dt="2023-08-03T22:04:43.355" v="8608" actId="207"/>
          <ac:grpSpMkLst>
            <pc:docMk/>
            <pc:sldMk cId="0" sldId="267"/>
            <ac:grpSpMk id="27" creationId="{9620C552-8DCA-5D24-600C-F517E7968FAC}"/>
          </ac:grpSpMkLst>
        </pc:grpChg>
        <pc:grpChg chg="add del mod">
          <ac:chgData name="Alayna Collins" userId="826deb9a099f9b39" providerId="LiveId" clId="{6F31DDFF-6596-4D64-B5FC-33886DB5376B}" dt="2023-08-03T22:02:41.346" v="8573" actId="478"/>
          <ac:grpSpMkLst>
            <pc:docMk/>
            <pc:sldMk cId="0" sldId="267"/>
            <ac:grpSpMk id="30" creationId="{798DD6E4-7CA2-09F4-E7A3-D4BBDCBBD929}"/>
          </ac:grpSpMkLst>
        </pc:grpChg>
        <pc:grpChg chg="add del mod">
          <ac:chgData name="Alayna Collins" userId="826deb9a099f9b39" providerId="LiveId" clId="{6F31DDFF-6596-4D64-B5FC-33886DB5376B}" dt="2023-08-03T22:03:29.405" v="8598" actId="478"/>
          <ac:grpSpMkLst>
            <pc:docMk/>
            <pc:sldMk cId="0" sldId="267"/>
            <ac:grpSpMk id="33" creationId="{D72849CD-350F-04D0-59BA-815C9666B9DF}"/>
          </ac:grpSpMkLst>
        </pc:grpChg>
        <pc:grpChg chg="add mod">
          <ac:chgData name="Alayna Collins" userId="826deb9a099f9b39" providerId="LiveId" clId="{6F31DDFF-6596-4D64-B5FC-33886DB5376B}" dt="2023-08-03T22:05:03.545" v="8612" actId="207"/>
          <ac:grpSpMkLst>
            <pc:docMk/>
            <pc:sldMk cId="0" sldId="267"/>
            <ac:grpSpMk id="36" creationId="{52B1AFA2-596C-14B3-231A-CE4C0B1AEE86}"/>
          </ac:grpSpMkLst>
        </pc:grpChg>
        <pc:grpChg chg="add del mod">
          <ac:chgData name="Alayna Collins" userId="826deb9a099f9b39" providerId="LiveId" clId="{6F31DDFF-6596-4D64-B5FC-33886DB5376B}" dt="2023-08-03T22:02:34.163" v="8569" actId="478"/>
          <ac:grpSpMkLst>
            <pc:docMk/>
            <pc:sldMk cId="0" sldId="267"/>
            <ac:grpSpMk id="40" creationId="{B7733B52-5DB4-14C2-6ADA-1E5AD66365E7}"/>
          </ac:grpSpMkLst>
        </pc:grpChg>
        <pc:grpChg chg="add mod">
          <ac:chgData name="Alayna Collins" userId="826deb9a099f9b39" providerId="LiveId" clId="{6F31DDFF-6596-4D64-B5FC-33886DB5376B}" dt="2023-08-03T22:04:50.017" v="8609" actId="207"/>
          <ac:grpSpMkLst>
            <pc:docMk/>
            <pc:sldMk cId="0" sldId="267"/>
            <ac:grpSpMk id="43" creationId="{8360C110-7AE1-7358-990C-47BAD5885487}"/>
          </ac:grpSpMkLst>
        </pc:grpChg>
        <pc:grpChg chg="add del mod">
          <ac:chgData name="Alayna Collins" userId="826deb9a099f9b39" providerId="LiveId" clId="{6F31DDFF-6596-4D64-B5FC-33886DB5376B}" dt="2023-08-03T22:02:38.203" v="8571" actId="478"/>
          <ac:grpSpMkLst>
            <pc:docMk/>
            <pc:sldMk cId="0" sldId="267"/>
            <ac:grpSpMk id="46" creationId="{178BC51E-CF71-D695-1891-DF89DB3F8671}"/>
          </ac:grpSpMkLst>
        </pc:grpChg>
        <pc:grpChg chg="add del mod">
          <ac:chgData name="Alayna Collins" userId="826deb9a099f9b39" providerId="LiveId" clId="{6F31DDFF-6596-4D64-B5FC-33886DB5376B}" dt="2023-08-03T22:03:18.788" v="8590" actId="478"/>
          <ac:grpSpMkLst>
            <pc:docMk/>
            <pc:sldMk cId="0" sldId="267"/>
            <ac:grpSpMk id="49" creationId="{13317DA3-7724-4ADF-8982-70A27401EF86}"/>
          </ac:grpSpMkLst>
        </pc:grpChg>
        <pc:grpChg chg="add mod">
          <ac:chgData name="Alayna Collins" userId="826deb9a099f9b39" providerId="LiveId" clId="{6F31DDFF-6596-4D64-B5FC-33886DB5376B}" dt="2023-08-03T22:04:27.153" v="8606" actId="207"/>
          <ac:grpSpMkLst>
            <pc:docMk/>
            <pc:sldMk cId="0" sldId="267"/>
            <ac:grpSpMk id="56" creationId="{06C6311C-05DC-59E7-5123-74C2B64EB8B2}"/>
          </ac:grpSpMkLst>
        </pc:grpChg>
        <pc:grpChg chg="add del mod">
          <ac:chgData name="Alayna Collins" userId="826deb9a099f9b39" providerId="LiveId" clId="{6F31DDFF-6596-4D64-B5FC-33886DB5376B}" dt="2023-08-03T22:02:43.112" v="8574" actId="478"/>
          <ac:grpSpMkLst>
            <pc:docMk/>
            <pc:sldMk cId="0" sldId="267"/>
            <ac:grpSpMk id="60" creationId="{42D8601C-0BA4-270A-48CE-7D3A91829C95}"/>
          </ac:grpSpMkLst>
        </pc:grpChg>
        <pc:grpChg chg="add del mod">
          <ac:chgData name="Alayna Collins" userId="826deb9a099f9b39" providerId="LiveId" clId="{6F31DDFF-6596-4D64-B5FC-33886DB5376B}" dt="2023-08-03T22:02:26.656" v="8566" actId="478"/>
          <ac:grpSpMkLst>
            <pc:docMk/>
            <pc:sldMk cId="0" sldId="267"/>
            <ac:grpSpMk id="392" creationId="{596C574C-8B47-9A58-9EE6-734E8802B8F3}"/>
          </ac:grpSpMkLst>
        </pc:grpChg>
        <pc:grpChg chg="add del mod">
          <ac:chgData name="Alayna Collins" userId="826deb9a099f9b39" providerId="LiveId" clId="{6F31DDFF-6596-4D64-B5FC-33886DB5376B}" dt="2023-08-03T22:01:44.584" v="8549" actId="478"/>
          <ac:grpSpMkLst>
            <pc:docMk/>
            <pc:sldMk cId="0" sldId="267"/>
            <ac:grpSpMk id="396" creationId="{724CEBBE-6056-46DA-D781-9EA08C9F2DDC}"/>
          </ac:grpSpMkLst>
        </pc:grpChg>
        <pc:grpChg chg="add mod">
          <ac:chgData name="Alayna Collins" userId="826deb9a099f9b39" providerId="LiveId" clId="{6F31DDFF-6596-4D64-B5FC-33886DB5376B}" dt="2023-08-03T22:04:59.543" v="8611" actId="207"/>
          <ac:grpSpMkLst>
            <pc:docMk/>
            <pc:sldMk cId="0" sldId="267"/>
            <ac:grpSpMk id="402" creationId="{16621C9C-2633-C66B-E0EC-57AF088F56C6}"/>
          </ac:grpSpMkLst>
        </pc:grpChg>
        <pc:grpChg chg="add del mod">
          <ac:chgData name="Alayna Collins" userId="826deb9a099f9b39" providerId="LiveId" clId="{6F31DDFF-6596-4D64-B5FC-33886DB5376B}" dt="2023-08-03T22:01:31.601" v="8545" actId="478"/>
          <ac:grpSpMkLst>
            <pc:docMk/>
            <pc:sldMk cId="0" sldId="267"/>
            <ac:grpSpMk id="405" creationId="{4989DB3D-1C6F-C6D1-F7B8-7492EAAA8A2B}"/>
          </ac:grpSpMkLst>
        </pc:grpChg>
        <pc:grpChg chg="add del mod">
          <ac:chgData name="Alayna Collins" userId="826deb9a099f9b39" providerId="LiveId" clId="{6F31DDFF-6596-4D64-B5FC-33886DB5376B}" dt="2023-08-03T22:01:51.919" v="8553" actId="478"/>
          <ac:grpSpMkLst>
            <pc:docMk/>
            <pc:sldMk cId="0" sldId="267"/>
            <ac:grpSpMk id="413" creationId="{F7A44DAF-5C68-FF11-69FC-C02E9DEFC3FD}"/>
          </ac:grpSpMkLst>
        </pc:grpChg>
        <pc:grpChg chg="add del mod">
          <ac:chgData name="Alayna Collins" userId="826deb9a099f9b39" providerId="LiveId" clId="{6F31DDFF-6596-4D64-B5FC-33886DB5376B}" dt="2023-08-03T22:03:25.324" v="8595" actId="478"/>
          <ac:grpSpMkLst>
            <pc:docMk/>
            <pc:sldMk cId="0" sldId="267"/>
            <ac:grpSpMk id="421" creationId="{9196F893-AE15-9FD3-A4A2-7645377D7A99}"/>
          </ac:grpSpMkLst>
        </pc:grpChg>
        <pc:grpChg chg="add del mod">
          <ac:chgData name="Alayna Collins" userId="826deb9a099f9b39" providerId="LiveId" clId="{6F31DDFF-6596-4D64-B5FC-33886DB5376B}" dt="2023-08-03T22:03:14.143" v="8587" actId="478"/>
          <ac:grpSpMkLst>
            <pc:docMk/>
            <pc:sldMk cId="0" sldId="267"/>
            <ac:grpSpMk id="427" creationId="{59CEB6EA-4B07-28C4-8E59-99C4ADAC7A59}"/>
          </ac:grpSpMkLst>
        </pc:grpChg>
        <pc:grpChg chg="add del mod">
          <ac:chgData name="Alayna Collins" userId="826deb9a099f9b39" providerId="LiveId" clId="{6F31DDFF-6596-4D64-B5FC-33886DB5376B}" dt="2023-08-03T22:02:39.954" v="8572" actId="478"/>
          <ac:grpSpMkLst>
            <pc:docMk/>
            <pc:sldMk cId="0" sldId="267"/>
            <ac:grpSpMk id="436" creationId="{7AD51DFD-B69C-E705-D499-B5B556323F19}"/>
          </ac:grpSpMkLst>
        </pc:grpChg>
        <pc:grpChg chg="add del mod">
          <ac:chgData name="Alayna Collins" userId="826deb9a099f9b39" providerId="LiveId" clId="{6F31DDFF-6596-4D64-B5FC-33886DB5376B}" dt="2023-08-03T22:01:47.524" v="8550" actId="478"/>
          <ac:grpSpMkLst>
            <pc:docMk/>
            <pc:sldMk cId="0" sldId="267"/>
            <ac:grpSpMk id="443" creationId="{4B83DB83-BAB4-9EDF-19DD-C89CE519B66F}"/>
          </ac:grpSpMkLst>
        </pc:grpChg>
        <pc:grpChg chg="del">
          <ac:chgData name="Alayna Collins" userId="826deb9a099f9b39" providerId="LiveId" clId="{6F31DDFF-6596-4D64-B5FC-33886DB5376B}" dt="2023-08-03T22:01:11.880" v="8541" actId="478"/>
          <ac:grpSpMkLst>
            <pc:docMk/>
            <pc:sldMk cId="0" sldId="267"/>
            <ac:grpSpMk id="451" creationId="{00000000-0000-0000-0000-000000000000}"/>
          </ac:grpSpMkLst>
        </pc:grpChg>
        <pc:grpChg chg="del">
          <ac:chgData name="Alayna Collins" userId="826deb9a099f9b39" providerId="LiveId" clId="{6F31DDFF-6596-4D64-B5FC-33886DB5376B}" dt="2023-08-03T22:00:59.931" v="8539" actId="478"/>
          <ac:grpSpMkLst>
            <pc:docMk/>
            <pc:sldMk cId="0" sldId="267"/>
            <ac:grpSpMk id="454" creationId="{00000000-0000-0000-0000-000000000000}"/>
          </ac:grpSpMkLst>
        </pc:grpChg>
        <pc:grpChg chg="del">
          <ac:chgData name="Alayna Collins" userId="826deb9a099f9b39" providerId="LiveId" clId="{6F31DDFF-6596-4D64-B5FC-33886DB5376B}" dt="2023-08-03T22:02:00.456" v="8557" actId="478"/>
          <ac:grpSpMkLst>
            <pc:docMk/>
            <pc:sldMk cId="0" sldId="267"/>
            <ac:grpSpMk id="464" creationId="{00000000-0000-0000-0000-000000000000}"/>
          </ac:grpSpMkLst>
        </pc:grpChg>
        <pc:grpChg chg="del">
          <ac:chgData name="Alayna Collins" userId="826deb9a099f9b39" providerId="LiveId" clId="{6F31DDFF-6596-4D64-B5FC-33886DB5376B}" dt="2023-08-03T22:02:18.414" v="8563" actId="478"/>
          <ac:grpSpMkLst>
            <pc:docMk/>
            <pc:sldMk cId="0" sldId="267"/>
            <ac:grpSpMk id="467" creationId="{00000000-0000-0000-0000-000000000000}"/>
          </ac:grpSpMkLst>
        </pc:grpChg>
        <pc:grpChg chg="add del mod">
          <ac:chgData name="Alayna Collins" userId="826deb9a099f9b39" providerId="LiveId" clId="{6F31DDFF-6596-4D64-B5FC-33886DB5376B}" dt="2023-08-03T22:01:49.166" v="8551" actId="478"/>
          <ac:grpSpMkLst>
            <pc:docMk/>
            <pc:sldMk cId="0" sldId="267"/>
            <ac:grpSpMk id="472" creationId="{FD68071E-E58D-55B6-84D7-4FCB96DF1EBF}"/>
          </ac:grpSpMkLst>
        </pc:grpChg>
        <pc:grpChg chg="add del mod">
          <ac:chgData name="Alayna Collins" userId="826deb9a099f9b39" providerId="LiveId" clId="{6F31DDFF-6596-4D64-B5FC-33886DB5376B}" dt="2023-08-03T22:01:54.919" v="8555" actId="478"/>
          <ac:grpSpMkLst>
            <pc:docMk/>
            <pc:sldMk cId="0" sldId="267"/>
            <ac:grpSpMk id="478" creationId="{00A45AD1-4C9D-C85F-5421-A0E66826584E}"/>
          </ac:grpSpMkLst>
        </pc:grpChg>
        <pc:grpChg chg="add del mod">
          <ac:chgData name="Alayna Collins" userId="826deb9a099f9b39" providerId="LiveId" clId="{6F31DDFF-6596-4D64-B5FC-33886DB5376B}" dt="2023-08-03T22:02:36.794" v="8570" actId="478"/>
          <ac:grpSpMkLst>
            <pc:docMk/>
            <pc:sldMk cId="0" sldId="267"/>
            <ac:grpSpMk id="483" creationId="{CF75FC23-1D5E-AF1C-216B-3B56BD23A1B6}"/>
          </ac:grpSpMkLst>
        </pc:grpChg>
        <pc:grpChg chg="add del mod">
          <ac:chgData name="Alayna Collins" userId="826deb9a099f9b39" providerId="LiveId" clId="{6F31DDFF-6596-4D64-B5FC-33886DB5376B}" dt="2023-08-03T22:02:54.233" v="8580" actId="478"/>
          <ac:grpSpMkLst>
            <pc:docMk/>
            <pc:sldMk cId="0" sldId="267"/>
            <ac:grpSpMk id="493" creationId="{1E3CC1F2-995D-5B9E-1BFF-5DF6BA41519E}"/>
          </ac:grpSpMkLst>
        </pc:grpChg>
        <pc:grpChg chg="add del mod">
          <ac:chgData name="Alayna Collins" userId="826deb9a099f9b39" providerId="LiveId" clId="{6F31DDFF-6596-4D64-B5FC-33886DB5376B}" dt="2023-08-03T22:02:52.857" v="8579" actId="478"/>
          <ac:grpSpMkLst>
            <pc:docMk/>
            <pc:sldMk cId="0" sldId="267"/>
            <ac:grpSpMk id="497" creationId="{60939900-3244-E405-6348-A0D6875C42E2}"/>
          </ac:grpSpMkLst>
        </pc:grpChg>
        <pc:grpChg chg="add del mod">
          <ac:chgData name="Alayna Collins" userId="826deb9a099f9b39" providerId="LiveId" clId="{6F31DDFF-6596-4D64-B5FC-33886DB5376B}" dt="2023-08-03T22:02:44.708" v="8575" actId="478"/>
          <ac:grpSpMkLst>
            <pc:docMk/>
            <pc:sldMk cId="0" sldId="267"/>
            <ac:grpSpMk id="502" creationId="{78A95E9E-EFD5-8553-209A-4D22F0F77ACD}"/>
          </ac:grpSpMkLst>
        </pc:grpChg>
        <pc:grpChg chg="add del mod">
          <ac:chgData name="Alayna Collins" userId="826deb9a099f9b39" providerId="LiveId" clId="{6F31DDFF-6596-4D64-B5FC-33886DB5376B}" dt="2023-08-03T22:01:50.464" v="8552" actId="478"/>
          <ac:grpSpMkLst>
            <pc:docMk/>
            <pc:sldMk cId="0" sldId="267"/>
            <ac:grpSpMk id="506" creationId="{2793EE38-913C-2860-CDD2-FC208520B4BF}"/>
          </ac:grpSpMkLst>
        </pc:grpChg>
        <pc:grpChg chg="add del mod">
          <ac:chgData name="Alayna Collins" userId="826deb9a099f9b39" providerId="LiveId" clId="{6F31DDFF-6596-4D64-B5FC-33886DB5376B}" dt="2023-08-03T22:03:26.716" v="8596" actId="478"/>
          <ac:grpSpMkLst>
            <pc:docMk/>
            <pc:sldMk cId="0" sldId="267"/>
            <ac:grpSpMk id="510" creationId="{36724331-49AF-6D2D-23AE-4A7D74B08D45}"/>
          </ac:grpSpMkLst>
        </pc:grpChg>
        <pc:grpChg chg="add del mod">
          <ac:chgData name="Alayna Collins" userId="826deb9a099f9b39" providerId="LiveId" clId="{6F31DDFF-6596-4D64-B5FC-33886DB5376B}" dt="2023-08-03T22:01:33.292" v="8546" actId="478"/>
          <ac:grpSpMkLst>
            <pc:docMk/>
            <pc:sldMk cId="0" sldId="267"/>
            <ac:grpSpMk id="517" creationId="{3F04D439-5D77-071B-5E58-5E2C62E5C090}"/>
          </ac:grpSpMkLst>
        </pc:grpChg>
        <pc:grpChg chg="add del mod">
          <ac:chgData name="Alayna Collins" userId="826deb9a099f9b39" providerId="LiveId" clId="{6F31DDFF-6596-4D64-B5FC-33886DB5376B}" dt="2023-08-03T22:01:53.278" v="8554" actId="478"/>
          <ac:grpSpMkLst>
            <pc:docMk/>
            <pc:sldMk cId="0" sldId="267"/>
            <ac:grpSpMk id="526" creationId="{993076F2-9574-361B-BEDB-C3845B16D198}"/>
          </ac:grpSpMkLst>
        </pc:grpChg>
        <pc:grpChg chg="add del mod">
          <ac:chgData name="Alayna Collins" userId="826deb9a099f9b39" providerId="LiveId" clId="{6F31DDFF-6596-4D64-B5FC-33886DB5376B}" dt="2023-08-03T22:03:22.963" v="8593" actId="478"/>
          <ac:grpSpMkLst>
            <pc:docMk/>
            <pc:sldMk cId="0" sldId="267"/>
            <ac:grpSpMk id="531" creationId="{356395A8-D842-6EB5-244D-3ED21CC843F5}"/>
          </ac:grpSpMkLst>
        </pc:grpChg>
        <pc:grpChg chg="add del mod">
          <ac:chgData name="Alayna Collins" userId="826deb9a099f9b39" providerId="LiveId" clId="{6F31DDFF-6596-4D64-B5FC-33886DB5376B}" dt="2023-08-03T22:03:15.723" v="8588" actId="478"/>
          <ac:grpSpMkLst>
            <pc:docMk/>
            <pc:sldMk cId="0" sldId="267"/>
            <ac:grpSpMk id="536" creationId="{9028BAA8-1768-B3D7-F6FB-D17F12B5F0B8}"/>
          </ac:grpSpMkLst>
        </pc:grpChg>
        <pc:grpChg chg="mod">
          <ac:chgData name="Alayna Collins" userId="826deb9a099f9b39" providerId="LiveId" clId="{6F31DDFF-6596-4D64-B5FC-33886DB5376B}" dt="2023-08-03T22:00:22.428" v="8536"/>
          <ac:grpSpMkLst>
            <pc:docMk/>
            <pc:sldMk cId="0" sldId="267"/>
            <ac:grpSpMk id="540" creationId="{0A9AF4F6-533B-745E-B6AE-FC322801367A}"/>
          </ac:grpSpMkLst>
        </pc:grpChg>
        <pc:grpChg chg="add del mod">
          <ac:chgData name="Alayna Collins" userId="826deb9a099f9b39" providerId="LiveId" clId="{6F31DDFF-6596-4D64-B5FC-33886DB5376B}" dt="2023-08-03T22:02:23.326" v="8564" actId="478"/>
          <ac:grpSpMkLst>
            <pc:docMk/>
            <pc:sldMk cId="0" sldId="267"/>
            <ac:grpSpMk id="545" creationId="{1330551E-95DA-91A2-0742-AF44C2905E43}"/>
          </ac:grpSpMkLst>
        </pc:grpChg>
        <pc:picChg chg="add del mod">
          <ac:chgData name="Alayna Collins" userId="826deb9a099f9b39" providerId="LiveId" clId="{6F31DDFF-6596-4D64-B5FC-33886DB5376B}" dt="2023-08-03T22:04:31.123" v="8607" actId="478"/>
          <ac:picMkLst>
            <pc:docMk/>
            <pc:sldMk cId="0" sldId="267"/>
            <ac:picMk id="551" creationId="{89B40CEC-CFE5-F72D-4D40-EE90EC53DC30}"/>
          </ac:picMkLst>
        </pc:picChg>
        <pc:cxnChg chg="mod">
          <ac:chgData name="Alayna Collins" userId="826deb9a099f9b39" providerId="LiveId" clId="{6F31DDFF-6596-4D64-B5FC-33886DB5376B}" dt="2023-07-31T03:58:08.359" v="3480" actId="1076"/>
          <ac:cxnSpMkLst>
            <pc:docMk/>
            <pc:sldMk cId="0" sldId="267"/>
            <ac:cxnSpMk id="446" creationId="{00000000-0000-0000-0000-000000000000}"/>
          </ac:cxnSpMkLst>
        </pc:cxnChg>
      </pc:sldChg>
      <pc:sldChg chg="del">
        <pc:chgData name="Alayna Collins" userId="826deb9a099f9b39" providerId="LiveId" clId="{6F31DDFF-6596-4D64-B5FC-33886DB5376B}" dt="2023-08-03T22:09:27.347" v="8787" actId="47"/>
        <pc:sldMkLst>
          <pc:docMk/>
          <pc:sldMk cId="0" sldId="268"/>
        </pc:sldMkLst>
      </pc:sldChg>
      <pc:sldChg chg="addSp delSp modSp mod ord">
        <pc:chgData name="Alayna Collins" userId="826deb9a099f9b39" providerId="LiveId" clId="{6F31DDFF-6596-4D64-B5FC-33886DB5376B}" dt="2023-07-31T03:49:37.556" v="3231" actId="207"/>
        <pc:sldMkLst>
          <pc:docMk/>
          <pc:sldMk cId="0" sldId="269"/>
        </pc:sldMkLst>
        <pc:spChg chg="add mod">
          <ac:chgData name="Alayna Collins" userId="826deb9a099f9b39" providerId="LiveId" clId="{6F31DDFF-6596-4D64-B5FC-33886DB5376B}" dt="2023-07-31T03:49:37.556" v="3231" actId="207"/>
          <ac:spMkLst>
            <pc:docMk/>
            <pc:sldMk cId="0" sldId="269"/>
            <ac:spMk id="2" creationId="{A8AE0D2F-1471-DA6B-1D93-DD067002ECB5}"/>
          </ac:spMkLst>
        </pc:spChg>
        <pc:spChg chg="mod">
          <ac:chgData name="Alayna Collins" userId="826deb9a099f9b39" providerId="LiveId" clId="{6F31DDFF-6596-4D64-B5FC-33886DB5376B}" dt="2023-07-31T03:49:30.038" v="3230" actId="207"/>
          <ac:spMkLst>
            <pc:docMk/>
            <pc:sldMk cId="0" sldId="269"/>
            <ac:spMk id="544" creationId="{00000000-0000-0000-0000-000000000000}"/>
          </ac:spMkLst>
        </pc:spChg>
        <pc:picChg chg="add mod ord">
          <ac:chgData name="Alayna Collins" userId="826deb9a099f9b39" providerId="LiveId" clId="{6F31DDFF-6596-4D64-B5FC-33886DB5376B}" dt="2023-07-31T03:49:14.677" v="3229" actId="29295"/>
          <ac:picMkLst>
            <pc:docMk/>
            <pc:sldMk cId="0" sldId="269"/>
            <ac:picMk id="4" creationId="{59A9860F-5FC6-74C5-DE53-6AFC36E4D15F}"/>
          </ac:picMkLst>
        </pc:picChg>
        <pc:picChg chg="del">
          <ac:chgData name="Alayna Collins" userId="826deb9a099f9b39" providerId="LiveId" clId="{6F31DDFF-6596-4D64-B5FC-33886DB5376B}" dt="2023-07-31T03:48:11.092" v="3167" actId="478"/>
          <ac:picMkLst>
            <pc:docMk/>
            <pc:sldMk cId="0" sldId="269"/>
            <ac:picMk id="545" creationId="{00000000-0000-0000-0000-000000000000}"/>
          </ac:picMkLst>
        </pc:picChg>
        <pc:picChg chg="del">
          <ac:chgData name="Alayna Collins" userId="826deb9a099f9b39" providerId="LiveId" clId="{6F31DDFF-6596-4D64-B5FC-33886DB5376B}" dt="2023-07-31T03:48:12.551" v="3168" actId="478"/>
          <ac:picMkLst>
            <pc:docMk/>
            <pc:sldMk cId="0" sldId="269"/>
            <ac:picMk id="546" creationId="{00000000-0000-0000-0000-000000000000}"/>
          </ac:picMkLst>
        </pc:picChg>
        <pc:picChg chg="del">
          <ac:chgData name="Alayna Collins" userId="826deb9a099f9b39" providerId="LiveId" clId="{6F31DDFF-6596-4D64-B5FC-33886DB5376B}" dt="2023-07-31T03:48:14.166" v="3169" actId="478"/>
          <ac:picMkLst>
            <pc:docMk/>
            <pc:sldMk cId="0" sldId="269"/>
            <ac:picMk id="547" creationId="{00000000-0000-0000-0000-000000000000}"/>
          </ac:picMkLst>
        </pc:picChg>
        <pc:picChg chg="del">
          <ac:chgData name="Alayna Collins" userId="826deb9a099f9b39" providerId="LiveId" clId="{6F31DDFF-6596-4D64-B5FC-33886DB5376B}" dt="2023-07-31T03:48:15.798" v="3170" actId="478"/>
          <ac:picMkLst>
            <pc:docMk/>
            <pc:sldMk cId="0" sldId="269"/>
            <ac:picMk id="548" creationId="{00000000-0000-0000-0000-000000000000}"/>
          </ac:picMkLst>
        </pc:picChg>
      </pc:sldChg>
      <pc:sldChg chg="del">
        <pc:chgData name="Alayna Collins" userId="826deb9a099f9b39" providerId="LiveId" clId="{6F31DDFF-6596-4D64-B5FC-33886DB5376B}" dt="2023-08-03T22:09:27.957" v="8788" actId="47"/>
        <pc:sldMkLst>
          <pc:docMk/>
          <pc:sldMk cId="0" sldId="270"/>
        </pc:sldMkLst>
      </pc:sldChg>
      <pc:sldChg chg="del ord">
        <pc:chgData name="Alayna Collins" userId="826deb9a099f9b39" providerId="LiveId" clId="{6F31DDFF-6596-4D64-B5FC-33886DB5376B}" dt="2023-08-03T22:09:26.158" v="8786" actId="47"/>
        <pc:sldMkLst>
          <pc:docMk/>
          <pc:sldMk cId="0" sldId="271"/>
        </pc:sldMkLst>
      </pc:sldChg>
      <pc:sldChg chg="del">
        <pc:chgData name="Alayna Collins" userId="826deb9a099f9b39" providerId="LiveId" clId="{6F31DDFF-6596-4D64-B5FC-33886DB5376B}" dt="2023-08-03T22:09:28.848" v="8789" actId="47"/>
        <pc:sldMkLst>
          <pc:docMk/>
          <pc:sldMk cId="0" sldId="272"/>
        </pc:sldMkLst>
      </pc:sldChg>
      <pc:sldChg chg="modSp mod ord">
        <pc:chgData name="Alayna Collins" userId="826deb9a099f9b39" providerId="LiveId" clId="{6F31DDFF-6596-4D64-B5FC-33886DB5376B}" dt="2023-08-03T22:05:54.563" v="8615" actId="255"/>
        <pc:sldMkLst>
          <pc:docMk/>
          <pc:sldMk cId="0" sldId="273"/>
        </pc:sldMkLst>
        <pc:spChg chg="mod">
          <ac:chgData name="Alayna Collins" userId="826deb9a099f9b39" providerId="LiveId" clId="{6F31DDFF-6596-4D64-B5FC-33886DB5376B}" dt="2023-08-01T19:46:07.454" v="4616" actId="20577"/>
          <ac:spMkLst>
            <pc:docMk/>
            <pc:sldMk cId="0" sldId="273"/>
            <ac:spMk id="602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2:05:54.563" v="8615" actId="255"/>
          <ac:spMkLst>
            <pc:docMk/>
            <pc:sldMk cId="0" sldId="273"/>
            <ac:spMk id="603" creationId="{00000000-0000-0000-0000-000000000000}"/>
          </ac:spMkLst>
        </pc:spChg>
      </pc:sldChg>
      <pc:sldChg chg="addSp delSp modSp mod ord">
        <pc:chgData name="Alayna Collins" userId="826deb9a099f9b39" providerId="LiveId" clId="{6F31DDFF-6596-4D64-B5FC-33886DB5376B}" dt="2023-08-03T22:14:34.837" v="8876" actId="1076"/>
        <pc:sldMkLst>
          <pc:docMk/>
          <pc:sldMk cId="0" sldId="274"/>
        </pc:sldMkLst>
        <pc:spChg chg="add mod ord">
          <ac:chgData name="Alayna Collins" userId="826deb9a099f9b39" providerId="LiveId" clId="{6F31DDFF-6596-4D64-B5FC-33886DB5376B}" dt="2023-08-03T22:12:59.332" v="8863" actId="1038"/>
          <ac:spMkLst>
            <pc:docMk/>
            <pc:sldMk cId="0" sldId="274"/>
            <ac:spMk id="2" creationId="{12CFBFCA-12B3-FDEE-6521-40BCB15013BF}"/>
          </ac:spMkLst>
        </pc:spChg>
        <pc:spChg chg="add del mod">
          <ac:chgData name="Alayna Collins" userId="826deb9a099f9b39" providerId="LiveId" clId="{6F31DDFF-6596-4D64-B5FC-33886DB5376B}" dt="2023-08-03T19:56:56.630" v="6999" actId="478"/>
          <ac:spMkLst>
            <pc:docMk/>
            <pc:sldMk cId="0" sldId="274"/>
            <ac:spMk id="4" creationId="{0DB1AD34-50F7-8617-8C5A-2C62E9AB9228}"/>
          </ac:spMkLst>
        </pc:spChg>
        <pc:spChg chg="mod">
          <ac:chgData name="Alayna Collins" userId="826deb9a099f9b39" providerId="LiveId" clId="{6F31DDFF-6596-4D64-B5FC-33886DB5376B}" dt="2023-08-03T22:11:14.350" v="8834"/>
          <ac:spMkLst>
            <pc:docMk/>
            <pc:sldMk cId="0" sldId="274"/>
            <ac:spMk id="6" creationId="{65A2A73E-5F7F-6D92-2F92-F6BE40B8D299}"/>
          </ac:spMkLst>
        </pc:spChg>
        <pc:spChg chg="mod">
          <ac:chgData name="Alayna Collins" userId="826deb9a099f9b39" providerId="LiveId" clId="{6F31DDFF-6596-4D64-B5FC-33886DB5376B}" dt="2023-08-03T22:11:14.350" v="8834"/>
          <ac:spMkLst>
            <pc:docMk/>
            <pc:sldMk cId="0" sldId="274"/>
            <ac:spMk id="7" creationId="{31B9A9A4-6CE0-12FC-FB51-069E73D7B3E9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9" creationId="{366D9E6B-B559-6C9E-974C-74CE65ECCDBF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10" creationId="{058BB0FC-ED03-949A-E896-C94ED8E215F2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11" creationId="{8DAA8953-D922-3152-BF41-B490B4825CF3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12" creationId="{3B192B6B-3C3A-A0FA-E5ED-1D0CB242A160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13" creationId="{C50D5B88-B904-6586-6F16-EB286BE2BB22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14" creationId="{37EDBF93-6E98-F44F-FD15-5D83CB91F3CF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15" creationId="{CD2439C9-3CC6-526A-43D3-266F90B369A4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16" creationId="{12D3D69B-C94A-02F7-E23E-D21D947C0ED5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17" creationId="{21AA8C52-F213-2A69-F4E7-52CD904CE008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18" creationId="{A3697295-D6A1-9A78-F097-6B509EDEC05D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19" creationId="{C6EBBCB1-DED1-6E60-D5CF-D0E981790369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20" creationId="{C874692E-859B-B5C3-F4A1-CAEBE8A54E82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21" creationId="{ABC0F99C-A330-3CDE-0A44-0DB01D768A36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22" creationId="{86EEE47F-FA50-F5BD-2C3A-331B4B1689A0}"/>
          </ac:spMkLst>
        </pc:spChg>
        <pc:spChg chg="mod">
          <ac:chgData name="Alayna Collins" userId="826deb9a099f9b39" providerId="LiveId" clId="{6F31DDFF-6596-4D64-B5FC-33886DB5376B}" dt="2023-08-03T22:12:05.301" v="8839"/>
          <ac:spMkLst>
            <pc:docMk/>
            <pc:sldMk cId="0" sldId="274"/>
            <ac:spMk id="23" creationId="{5AD74D48-6C24-762F-B81E-41412F95BD83}"/>
          </ac:spMkLst>
        </pc:spChg>
        <pc:spChg chg="mod">
          <ac:chgData name="Alayna Collins" userId="826deb9a099f9b39" providerId="LiveId" clId="{6F31DDFF-6596-4D64-B5FC-33886DB5376B}" dt="2023-08-03T22:12:49.623" v="8847"/>
          <ac:spMkLst>
            <pc:docMk/>
            <pc:sldMk cId="0" sldId="274"/>
            <ac:spMk id="25" creationId="{33A13E34-A3C7-BBA1-2030-3ADFE6F22B72}"/>
          </ac:spMkLst>
        </pc:spChg>
        <pc:spChg chg="mod">
          <ac:chgData name="Alayna Collins" userId="826deb9a099f9b39" providerId="LiveId" clId="{6F31DDFF-6596-4D64-B5FC-33886DB5376B}" dt="2023-08-03T22:12:49.623" v="8847"/>
          <ac:spMkLst>
            <pc:docMk/>
            <pc:sldMk cId="0" sldId="274"/>
            <ac:spMk id="26" creationId="{AE6EC111-79C3-D545-42A8-F7E0CC38ECA0}"/>
          </ac:spMkLst>
        </pc:spChg>
        <pc:spChg chg="mod">
          <ac:chgData name="Alayna Collins" userId="826deb9a099f9b39" providerId="LiveId" clId="{6F31DDFF-6596-4D64-B5FC-33886DB5376B}" dt="2023-08-03T22:12:49.623" v="8847"/>
          <ac:spMkLst>
            <pc:docMk/>
            <pc:sldMk cId="0" sldId="274"/>
            <ac:spMk id="27" creationId="{0DDAB35D-0DDA-9AE6-5283-8583410249AD}"/>
          </ac:spMkLst>
        </pc:spChg>
        <pc:spChg chg="mod">
          <ac:chgData name="Alayna Collins" userId="826deb9a099f9b39" providerId="LiveId" clId="{6F31DDFF-6596-4D64-B5FC-33886DB5376B}" dt="2023-08-03T22:13:17.667" v="8865"/>
          <ac:spMkLst>
            <pc:docMk/>
            <pc:sldMk cId="0" sldId="274"/>
            <ac:spMk id="29" creationId="{DD63CB67-E36B-E426-0BEB-82E11994D14E}"/>
          </ac:spMkLst>
        </pc:spChg>
        <pc:spChg chg="mod">
          <ac:chgData name="Alayna Collins" userId="826deb9a099f9b39" providerId="LiveId" clId="{6F31DDFF-6596-4D64-B5FC-33886DB5376B}" dt="2023-08-03T22:13:17.667" v="8865"/>
          <ac:spMkLst>
            <pc:docMk/>
            <pc:sldMk cId="0" sldId="274"/>
            <ac:spMk id="30" creationId="{0DE3E612-BD9A-F768-F1EF-4391297A4FBD}"/>
          </ac:spMkLst>
        </pc:spChg>
        <pc:spChg chg="mod">
          <ac:chgData name="Alayna Collins" userId="826deb9a099f9b39" providerId="LiveId" clId="{6F31DDFF-6596-4D64-B5FC-33886DB5376B}" dt="2023-08-03T22:13:17.667" v="8865"/>
          <ac:spMkLst>
            <pc:docMk/>
            <pc:sldMk cId="0" sldId="274"/>
            <ac:spMk id="31" creationId="{D145CF24-9D81-0C5B-F04C-CC5FE9E905F7}"/>
          </ac:spMkLst>
        </pc:spChg>
        <pc:spChg chg="mod">
          <ac:chgData name="Alayna Collins" userId="826deb9a099f9b39" providerId="LiveId" clId="{6F31DDFF-6596-4D64-B5FC-33886DB5376B}" dt="2023-08-03T22:13:17.667" v="8865"/>
          <ac:spMkLst>
            <pc:docMk/>
            <pc:sldMk cId="0" sldId="274"/>
            <ac:spMk id="32" creationId="{AB43384D-E7BB-BAF5-ADED-F39E5AA6E3B4}"/>
          </ac:spMkLst>
        </pc:spChg>
        <pc:spChg chg="mod">
          <ac:chgData name="Alayna Collins" userId="826deb9a099f9b39" providerId="LiveId" clId="{6F31DDFF-6596-4D64-B5FC-33886DB5376B}" dt="2023-08-03T22:13:17.667" v="8865"/>
          <ac:spMkLst>
            <pc:docMk/>
            <pc:sldMk cId="0" sldId="274"/>
            <ac:spMk id="33" creationId="{6F6E8D3D-A7B5-54EA-A81F-A65F22CB9755}"/>
          </ac:spMkLst>
        </pc:spChg>
        <pc:spChg chg="mod">
          <ac:chgData name="Alayna Collins" userId="826deb9a099f9b39" providerId="LiveId" clId="{6F31DDFF-6596-4D64-B5FC-33886DB5376B}" dt="2023-08-03T22:13:17.667" v="8865"/>
          <ac:spMkLst>
            <pc:docMk/>
            <pc:sldMk cId="0" sldId="274"/>
            <ac:spMk id="34" creationId="{17EF6BD7-071E-944B-8666-E68A3B64342E}"/>
          </ac:spMkLst>
        </pc:spChg>
        <pc:spChg chg="mod">
          <ac:chgData name="Alayna Collins" userId="826deb9a099f9b39" providerId="LiveId" clId="{6F31DDFF-6596-4D64-B5FC-33886DB5376B}" dt="2023-08-03T22:13:17.667" v="8865"/>
          <ac:spMkLst>
            <pc:docMk/>
            <pc:sldMk cId="0" sldId="274"/>
            <ac:spMk id="35" creationId="{00147BC0-652A-1FC6-16D8-887FF235133E}"/>
          </ac:spMkLst>
        </pc:spChg>
        <pc:spChg chg="del mod">
          <ac:chgData name="Alayna Collins" userId="826deb9a099f9b39" providerId="LiveId" clId="{6F31DDFF-6596-4D64-B5FC-33886DB5376B}" dt="2023-08-03T19:56:54.021" v="6998" actId="478"/>
          <ac:spMkLst>
            <pc:docMk/>
            <pc:sldMk cId="0" sldId="274"/>
            <ac:spMk id="614" creationId="{00000000-0000-0000-0000-000000000000}"/>
          </ac:spMkLst>
        </pc:spChg>
        <pc:spChg chg="mod ord">
          <ac:chgData name="Alayna Collins" userId="826deb9a099f9b39" providerId="LiveId" clId="{6F31DDFF-6596-4D64-B5FC-33886DB5376B}" dt="2023-08-03T22:11:58.890" v="8836" actId="167"/>
          <ac:spMkLst>
            <pc:docMk/>
            <pc:sldMk cId="0" sldId="274"/>
            <ac:spMk id="615" creationId="{00000000-0000-0000-0000-000000000000}"/>
          </ac:spMkLst>
        </pc:spChg>
        <pc:grpChg chg="add mod">
          <ac:chgData name="Alayna Collins" userId="826deb9a099f9b39" providerId="LiveId" clId="{6F31DDFF-6596-4D64-B5FC-33886DB5376B}" dt="2023-08-03T22:11:20.200" v="8835" actId="1076"/>
          <ac:grpSpMkLst>
            <pc:docMk/>
            <pc:sldMk cId="0" sldId="274"/>
            <ac:grpSpMk id="5" creationId="{7F6DAA96-ECF6-5B1D-4C6B-5FE5E0F68983}"/>
          </ac:grpSpMkLst>
        </pc:grpChg>
        <pc:grpChg chg="add mod">
          <ac:chgData name="Alayna Collins" userId="826deb9a099f9b39" providerId="LiveId" clId="{6F31DDFF-6596-4D64-B5FC-33886DB5376B}" dt="2023-08-03T22:12:12.481" v="8840" actId="1076"/>
          <ac:grpSpMkLst>
            <pc:docMk/>
            <pc:sldMk cId="0" sldId="274"/>
            <ac:grpSpMk id="8" creationId="{C59A7DD9-55DF-D2D0-EB5A-F294FC202392}"/>
          </ac:grpSpMkLst>
        </pc:grpChg>
        <pc:grpChg chg="add mod">
          <ac:chgData name="Alayna Collins" userId="826deb9a099f9b39" providerId="LiveId" clId="{6F31DDFF-6596-4D64-B5FC-33886DB5376B}" dt="2023-08-03T22:13:02.257" v="8864" actId="1076"/>
          <ac:grpSpMkLst>
            <pc:docMk/>
            <pc:sldMk cId="0" sldId="274"/>
            <ac:grpSpMk id="24" creationId="{19EAA42A-112D-E0A8-F7C1-6F7A752E1C12}"/>
          </ac:grpSpMkLst>
        </pc:grpChg>
        <pc:grpChg chg="add mod">
          <ac:chgData name="Alayna Collins" userId="826deb9a099f9b39" providerId="LiveId" clId="{6F31DDFF-6596-4D64-B5FC-33886DB5376B}" dt="2023-08-03T22:13:23.846" v="8866" actId="1076"/>
          <ac:grpSpMkLst>
            <pc:docMk/>
            <pc:sldMk cId="0" sldId="274"/>
            <ac:grpSpMk id="28" creationId="{53C0D204-F72F-8550-48DA-9B7C5F89D6C3}"/>
          </ac:grpSpMkLst>
        </pc:grpChg>
        <pc:picChg chg="add mod">
          <ac:chgData name="Alayna Collins" userId="826deb9a099f9b39" providerId="LiveId" clId="{6F31DDFF-6596-4D64-B5FC-33886DB5376B}" dt="2023-08-03T22:13:32.481" v="8868" actId="1076"/>
          <ac:picMkLst>
            <pc:docMk/>
            <pc:sldMk cId="0" sldId="274"/>
            <ac:picMk id="36" creationId="{AAB9D965-71BD-A53B-4A49-D7591F5E8199}"/>
          </ac:picMkLst>
        </pc:picChg>
        <pc:picChg chg="del mod">
          <ac:chgData name="Alayna Collins" userId="826deb9a099f9b39" providerId="LiveId" clId="{6F31DDFF-6596-4D64-B5FC-33886DB5376B}" dt="2023-08-03T22:12:25.346" v="8843" actId="478"/>
          <ac:picMkLst>
            <pc:docMk/>
            <pc:sldMk cId="0" sldId="274"/>
            <ac:picMk id="610" creationId="{00000000-0000-0000-0000-000000000000}"/>
          </ac:picMkLst>
        </pc:picChg>
        <pc:picChg chg="mod">
          <ac:chgData name="Alayna Collins" userId="826deb9a099f9b39" providerId="LiveId" clId="{6F31DDFF-6596-4D64-B5FC-33886DB5376B}" dt="2023-08-03T22:12:31.791" v="8846" actId="1076"/>
          <ac:picMkLst>
            <pc:docMk/>
            <pc:sldMk cId="0" sldId="274"/>
            <ac:picMk id="611" creationId="{00000000-0000-0000-0000-000000000000}"/>
          </ac:picMkLst>
        </pc:picChg>
        <pc:picChg chg="del">
          <ac:chgData name="Alayna Collins" userId="826deb9a099f9b39" providerId="LiveId" clId="{6F31DDFF-6596-4D64-B5FC-33886DB5376B}" dt="2023-08-03T22:12:02.330" v="8838" actId="478"/>
          <ac:picMkLst>
            <pc:docMk/>
            <pc:sldMk cId="0" sldId="274"/>
            <ac:picMk id="612" creationId="{00000000-0000-0000-0000-000000000000}"/>
          </ac:picMkLst>
        </pc:picChg>
        <pc:picChg chg="del">
          <ac:chgData name="Alayna Collins" userId="826deb9a099f9b39" providerId="LiveId" clId="{6F31DDFF-6596-4D64-B5FC-33886DB5376B}" dt="2023-08-03T22:12:00.814" v="8837" actId="478"/>
          <ac:picMkLst>
            <pc:docMk/>
            <pc:sldMk cId="0" sldId="274"/>
            <ac:picMk id="613" creationId="{00000000-0000-0000-0000-000000000000}"/>
          </ac:picMkLst>
        </pc:picChg>
        <pc:picChg chg="mod">
          <ac:chgData name="Alayna Collins" userId="826deb9a099f9b39" providerId="LiveId" clId="{6F31DDFF-6596-4D64-B5FC-33886DB5376B}" dt="2023-08-03T22:12:27.458" v="8844" actId="1076"/>
          <ac:picMkLst>
            <pc:docMk/>
            <pc:sldMk cId="0" sldId="274"/>
            <ac:picMk id="616" creationId="{00000000-0000-0000-0000-000000000000}"/>
          </ac:picMkLst>
        </pc:picChg>
        <pc:cxnChg chg="add mod">
          <ac:chgData name="Alayna Collins" userId="826deb9a099f9b39" providerId="LiveId" clId="{6F31DDFF-6596-4D64-B5FC-33886DB5376B}" dt="2023-08-03T22:14:11.176" v="8870" actId="1076"/>
          <ac:cxnSpMkLst>
            <pc:docMk/>
            <pc:sldMk cId="0" sldId="274"/>
            <ac:cxnSpMk id="37" creationId="{F5F80B36-F35B-030F-C670-E8A4CEC86D15}"/>
          </ac:cxnSpMkLst>
        </pc:cxnChg>
        <pc:cxnChg chg="add mod">
          <ac:chgData name="Alayna Collins" userId="826deb9a099f9b39" providerId="LiveId" clId="{6F31DDFF-6596-4D64-B5FC-33886DB5376B}" dt="2023-08-03T22:14:17.512" v="8872" actId="1076"/>
          <ac:cxnSpMkLst>
            <pc:docMk/>
            <pc:sldMk cId="0" sldId="274"/>
            <ac:cxnSpMk id="38" creationId="{5C5AE29F-2F4C-8CD7-DA60-178A08E7B31F}"/>
          </ac:cxnSpMkLst>
        </pc:cxnChg>
        <pc:cxnChg chg="add mod">
          <ac:chgData name="Alayna Collins" userId="826deb9a099f9b39" providerId="LiveId" clId="{6F31DDFF-6596-4D64-B5FC-33886DB5376B}" dt="2023-08-03T22:14:25.598" v="8874" actId="1076"/>
          <ac:cxnSpMkLst>
            <pc:docMk/>
            <pc:sldMk cId="0" sldId="274"/>
            <ac:cxnSpMk id="39" creationId="{AB9DEE87-3C7A-1F60-8014-F737DB43AFCA}"/>
          </ac:cxnSpMkLst>
        </pc:cxnChg>
        <pc:cxnChg chg="add mod">
          <ac:chgData name="Alayna Collins" userId="826deb9a099f9b39" providerId="LiveId" clId="{6F31DDFF-6596-4D64-B5FC-33886DB5376B}" dt="2023-08-03T22:14:34.837" v="8876" actId="1076"/>
          <ac:cxnSpMkLst>
            <pc:docMk/>
            <pc:sldMk cId="0" sldId="274"/>
            <ac:cxnSpMk id="40" creationId="{1AC63232-9080-2DC2-B241-7FD8A587E323}"/>
          </ac:cxnSpMkLst>
        </pc:cxnChg>
      </pc:sldChg>
      <pc:sldChg chg="del">
        <pc:chgData name="Alayna Collins" userId="826deb9a099f9b39" providerId="LiveId" clId="{6F31DDFF-6596-4D64-B5FC-33886DB5376B}" dt="2023-08-03T22:09:30.553" v="8790" actId="47"/>
        <pc:sldMkLst>
          <pc:docMk/>
          <pc:sldMk cId="0" sldId="275"/>
        </pc:sldMkLst>
      </pc:sldChg>
      <pc:sldChg chg="del">
        <pc:chgData name="Alayna Collins" userId="826deb9a099f9b39" providerId="LiveId" clId="{6F31DDFF-6596-4D64-B5FC-33886DB5376B}" dt="2023-08-03T22:09:31.610" v="8791" actId="47"/>
        <pc:sldMkLst>
          <pc:docMk/>
          <pc:sldMk cId="0" sldId="276"/>
        </pc:sldMkLst>
      </pc:sldChg>
      <pc:sldChg chg="addSp delSp modSp mod ord modAnim">
        <pc:chgData name="Alayna Collins" userId="826deb9a099f9b39" providerId="LiveId" clId="{6F31DDFF-6596-4D64-B5FC-33886DB5376B}" dt="2023-08-10T18:08:00.874" v="9132" actId="14100"/>
        <pc:sldMkLst>
          <pc:docMk/>
          <pc:sldMk cId="0" sldId="277"/>
        </pc:sldMkLst>
        <pc:spChg chg="mod">
          <ac:chgData name="Alayna Collins" userId="826deb9a099f9b39" providerId="LiveId" clId="{6F31DDFF-6596-4D64-B5FC-33886DB5376B}" dt="2023-08-03T21:30:13.386" v="8279" actId="20577"/>
          <ac:spMkLst>
            <pc:docMk/>
            <pc:sldMk cId="0" sldId="277"/>
            <ac:spMk id="5" creationId="{48F5108A-0C91-B220-9449-03CABDC662D1}"/>
          </ac:spMkLst>
        </pc:spChg>
        <pc:spChg chg="mod">
          <ac:chgData name="Alayna Collins" userId="826deb9a099f9b39" providerId="LiveId" clId="{6F31DDFF-6596-4D64-B5FC-33886DB5376B}" dt="2023-08-03T21:20:09.093" v="7578"/>
          <ac:spMkLst>
            <pc:docMk/>
            <pc:sldMk cId="0" sldId="277"/>
            <ac:spMk id="6" creationId="{EDD9940D-CC96-BF98-1954-A91F4ACEC1CC}"/>
          </ac:spMkLst>
        </pc:spChg>
        <pc:spChg chg="add mod">
          <ac:chgData name="Alayna Collins" userId="826deb9a099f9b39" providerId="LiveId" clId="{6F31DDFF-6596-4D64-B5FC-33886DB5376B}" dt="2023-08-03T21:30:39.062" v="8296" actId="1076"/>
          <ac:spMkLst>
            <pc:docMk/>
            <pc:sldMk cId="0" sldId="277"/>
            <ac:spMk id="11" creationId="{08F3619A-EC57-F0B6-C07B-D5FDADEF6B90}"/>
          </ac:spMkLst>
        </pc:spChg>
        <pc:spChg chg="mod">
          <ac:chgData name="Alayna Collins" userId="826deb9a099f9b39" providerId="LiveId" clId="{6F31DDFF-6596-4D64-B5FC-33886DB5376B}" dt="2023-08-03T21:25:11.260" v="7939" actId="14100"/>
          <ac:spMkLst>
            <pc:docMk/>
            <pc:sldMk cId="0" sldId="277"/>
            <ac:spMk id="659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08:00.874" v="9132" actId="14100"/>
          <ac:spMkLst>
            <pc:docMk/>
            <pc:sldMk cId="0" sldId="277"/>
            <ac:spMk id="660" creationId="{00000000-0000-0000-0000-000000000000}"/>
          </ac:spMkLst>
        </pc:spChg>
        <pc:grpChg chg="add mod">
          <ac:chgData name="Alayna Collins" userId="826deb9a099f9b39" providerId="LiveId" clId="{6F31DDFF-6596-4D64-B5FC-33886DB5376B}" dt="2023-08-03T21:20:30.539" v="7584" actId="14100"/>
          <ac:grpSpMkLst>
            <pc:docMk/>
            <pc:sldMk cId="0" sldId="277"/>
            <ac:grpSpMk id="4" creationId="{52239CC8-362F-13A0-425F-47F9E51D26CC}"/>
          </ac:grpSpMkLst>
        </pc:grpChg>
        <pc:grpChg chg="del mod">
          <ac:chgData name="Alayna Collins" userId="826deb9a099f9b39" providerId="LiveId" clId="{6F31DDFF-6596-4D64-B5FC-33886DB5376B}" dt="2023-08-03T21:20:12.783" v="7579" actId="21"/>
          <ac:grpSpMkLst>
            <pc:docMk/>
            <pc:sldMk cId="0" sldId="277"/>
            <ac:grpSpMk id="661" creationId="{00000000-0000-0000-0000-000000000000}"/>
          </ac:grpSpMkLst>
        </pc:grpChg>
        <pc:picChg chg="add del mod">
          <ac:chgData name="Alayna Collins" userId="826deb9a099f9b39" providerId="LiveId" clId="{6F31DDFF-6596-4D64-B5FC-33886DB5376B}" dt="2023-08-03T21:11:29.835" v="7275" actId="21"/>
          <ac:picMkLst>
            <pc:docMk/>
            <pc:sldMk cId="0" sldId="277"/>
            <ac:picMk id="3" creationId="{534662E6-8248-0F25-B6E8-5B05A210F6B6}"/>
          </ac:picMkLst>
        </pc:picChg>
        <pc:picChg chg="mod">
          <ac:chgData name="Alayna Collins" userId="826deb9a099f9b39" providerId="LiveId" clId="{6F31DDFF-6596-4D64-B5FC-33886DB5376B}" dt="2023-08-03T21:13:54.339" v="7454" actId="1076"/>
          <ac:picMkLst>
            <pc:docMk/>
            <pc:sldMk cId="0" sldId="277"/>
            <ac:picMk id="668" creationId="{00000000-0000-0000-0000-000000000000}"/>
          </ac:picMkLst>
        </pc:picChg>
        <pc:picChg chg="del">
          <ac:chgData name="Alayna Collins" userId="826deb9a099f9b39" providerId="LiveId" clId="{6F31DDFF-6596-4D64-B5FC-33886DB5376B}" dt="2023-08-03T21:13:55.873" v="7455" actId="478"/>
          <ac:picMkLst>
            <pc:docMk/>
            <pc:sldMk cId="0" sldId="277"/>
            <ac:picMk id="669" creationId="{00000000-0000-0000-0000-000000000000}"/>
          </ac:picMkLst>
        </pc:picChg>
        <pc:picChg chg="del">
          <ac:chgData name="Alayna Collins" userId="826deb9a099f9b39" providerId="LiveId" clId="{6F31DDFF-6596-4D64-B5FC-33886DB5376B}" dt="2023-08-03T21:07:44.135" v="7167" actId="478"/>
          <ac:picMkLst>
            <pc:docMk/>
            <pc:sldMk cId="0" sldId="277"/>
            <ac:picMk id="671" creationId="{00000000-0000-0000-0000-000000000000}"/>
          </ac:picMkLst>
        </pc:picChg>
        <pc:picChg chg="add mod">
          <ac:chgData name="Alayna Collins" userId="826deb9a099f9b39" providerId="LiveId" clId="{6F31DDFF-6596-4D64-B5FC-33886DB5376B}" dt="2023-08-03T21:20:35.182" v="7585" actId="1076"/>
          <ac:picMkLst>
            <pc:docMk/>
            <pc:sldMk cId="0" sldId="277"/>
            <ac:picMk id="2050" creationId="{C9EE4D3B-5354-060B-5F0F-0A1DFED334E6}"/>
          </ac:picMkLst>
        </pc:picChg>
        <pc:cxnChg chg="mod">
          <ac:chgData name="Alayna Collins" userId="826deb9a099f9b39" providerId="LiveId" clId="{6F31DDFF-6596-4D64-B5FC-33886DB5376B}" dt="2023-08-03T21:20:09.093" v="7578"/>
          <ac:cxnSpMkLst>
            <pc:docMk/>
            <pc:sldMk cId="0" sldId="277"/>
            <ac:cxnSpMk id="7" creationId="{F848952B-3051-9F03-B14E-A090EEEB7222}"/>
          </ac:cxnSpMkLst>
        </pc:cxnChg>
        <pc:cxnChg chg="mod ord">
          <ac:chgData name="Alayna Collins" userId="826deb9a099f9b39" providerId="LiveId" clId="{6F31DDFF-6596-4D64-B5FC-33886DB5376B}" dt="2023-08-03T21:21:06.420" v="7592" actId="14100"/>
          <ac:cxnSpMkLst>
            <pc:docMk/>
            <pc:sldMk cId="0" sldId="277"/>
            <ac:cxnSpMk id="667" creationId="{00000000-0000-0000-0000-000000000000}"/>
          </ac:cxnSpMkLst>
        </pc:cxnChg>
      </pc:sldChg>
      <pc:sldChg chg="addSp delSp modSp mod ord modAnim">
        <pc:chgData name="Alayna Collins" userId="826deb9a099f9b39" providerId="LiveId" clId="{6F31DDFF-6596-4D64-B5FC-33886DB5376B}" dt="2023-08-10T18:28:29.720" v="9235" actId="12"/>
        <pc:sldMkLst>
          <pc:docMk/>
          <pc:sldMk cId="0" sldId="278"/>
        </pc:sldMkLst>
        <pc:spChg chg="add mod">
          <ac:chgData name="Alayna Collins" userId="826deb9a099f9b39" providerId="LiveId" clId="{6F31DDFF-6596-4D64-B5FC-33886DB5376B}" dt="2023-08-03T22:07:59.748" v="8722" actId="20577"/>
          <ac:spMkLst>
            <pc:docMk/>
            <pc:sldMk cId="0" sldId="278"/>
            <ac:spMk id="7" creationId="{C76DCED0-9AF3-677C-E0AA-957CE2B5D611}"/>
          </ac:spMkLst>
        </pc:spChg>
        <pc:spChg chg="mod">
          <ac:chgData name="Alayna Collins" userId="826deb9a099f9b39" providerId="LiveId" clId="{6F31DDFF-6596-4D64-B5FC-33886DB5376B}" dt="2023-08-10T18:28:29.720" v="9235" actId="12"/>
          <ac:spMkLst>
            <pc:docMk/>
            <pc:sldMk cId="0" sldId="278"/>
            <ac:spMk id="680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1:22:49.623" v="7598" actId="20577"/>
          <ac:spMkLst>
            <pc:docMk/>
            <pc:sldMk cId="0" sldId="278"/>
            <ac:spMk id="681" creationId="{00000000-0000-0000-0000-000000000000}"/>
          </ac:spMkLst>
        </pc:spChg>
        <pc:grpChg chg="mod">
          <ac:chgData name="Alayna Collins" userId="826deb9a099f9b39" providerId="LiveId" clId="{6F31DDFF-6596-4D64-B5FC-33886DB5376B}" dt="2023-08-03T21:11:42.442" v="7279" actId="14100"/>
          <ac:grpSpMkLst>
            <pc:docMk/>
            <pc:sldMk cId="0" sldId="278"/>
            <ac:grpSpMk id="676" creationId="{00000000-0000-0000-0000-000000000000}"/>
          </ac:grpSpMkLst>
        </pc:grpChg>
        <pc:picChg chg="add mod">
          <ac:chgData name="Alayna Collins" userId="826deb9a099f9b39" providerId="LiveId" clId="{6F31DDFF-6596-4D64-B5FC-33886DB5376B}" dt="2023-08-03T21:11:52.771" v="7282" actId="1076"/>
          <ac:picMkLst>
            <pc:docMk/>
            <pc:sldMk cId="0" sldId="278"/>
            <ac:picMk id="2" creationId="{C3EAA790-3D18-C567-020A-1B4FF6BDDC88}"/>
          </ac:picMkLst>
        </pc:picChg>
        <pc:picChg chg="del">
          <ac:chgData name="Alayna Collins" userId="826deb9a099f9b39" providerId="LiveId" clId="{6F31DDFF-6596-4D64-B5FC-33886DB5376B}" dt="2023-08-03T21:11:34.265" v="7276" actId="478"/>
          <ac:picMkLst>
            <pc:docMk/>
            <pc:sldMk cId="0" sldId="278"/>
            <ac:picMk id="682" creationId="{00000000-0000-0000-0000-000000000000}"/>
          </ac:picMkLst>
        </pc:picChg>
        <pc:picChg chg="mod">
          <ac:chgData name="Alayna Collins" userId="826deb9a099f9b39" providerId="LiveId" clId="{6F31DDFF-6596-4D64-B5FC-33886DB5376B}" dt="2023-08-03T21:41:24.377" v="8387" actId="1076"/>
          <ac:picMkLst>
            <pc:docMk/>
            <pc:sldMk cId="0" sldId="278"/>
            <ac:picMk id="684" creationId="{00000000-0000-0000-0000-000000000000}"/>
          </ac:picMkLst>
        </pc:picChg>
        <pc:picChg chg="mod">
          <ac:chgData name="Alayna Collins" userId="826deb9a099f9b39" providerId="LiveId" clId="{6F31DDFF-6596-4D64-B5FC-33886DB5376B}" dt="2023-08-03T21:41:07.161" v="8384" actId="1076"/>
          <ac:picMkLst>
            <pc:docMk/>
            <pc:sldMk cId="0" sldId="278"/>
            <ac:picMk id="685" creationId="{00000000-0000-0000-0000-000000000000}"/>
          </ac:picMkLst>
        </pc:picChg>
        <pc:picChg chg="mod">
          <ac:chgData name="Alayna Collins" userId="826deb9a099f9b39" providerId="LiveId" clId="{6F31DDFF-6596-4D64-B5FC-33886DB5376B}" dt="2023-08-03T21:40:11.837" v="8373" actId="1076"/>
          <ac:picMkLst>
            <pc:docMk/>
            <pc:sldMk cId="0" sldId="278"/>
            <ac:picMk id="686" creationId="{00000000-0000-0000-0000-000000000000}"/>
          </ac:picMkLst>
        </pc:picChg>
        <pc:cxnChg chg="mod">
          <ac:chgData name="Alayna Collins" userId="826deb9a099f9b39" providerId="LiveId" clId="{6F31DDFF-6596-4D64-B5FC-33886DB5376B}" dt="2023-08-03T21:41:15.949" v="8385" actId="14100"/>
          <ac:cxnSpMkLst>
            <pc:docMk/>
            <pc:sldMk cId="0" sldId="278"/>
            <ac:cxnSpMk id="683" creationId="{00000000-0000-0000-0000-000000000000}"/>
          </ac:cxnSpMkLst>
        </pc:cxnChg>
      </pc:sldChg>
      <pc:sldChg chg="addSp delSp modSp mod ord modAnim">
        <pc:chgData name="Alayna Collins" userId="826deb9a099f9b39" providerId="LiveId" clId="{6F31DDFF-6596-4D64-B5FC-33886DB5376B}" dt="2023-08-10T18:06:17.584" v="9016" actId="20577"/>
        <pc:sldMkLst>
          <pc:docMk/>
          <pc:sldMk cId="0" sldId="279"/>
        </pc:sldMkLst>
        <pc:spChg chg="mod">
          <ac:chgData name="Alayna Collins" userId="826deb9a099f9b39" providerId="LiveId" clId="{6F31DDFF-6596-4D64-B5FC-33886DB5376B}" dt="2023-08-03T21:20:19.181" v="7580"/>
          <ac:spMkLst>
            <pc:docMk/>
            <pc:sldMk cId="0" sldId="279"/>
            <ac:spMk id="3" creationId="{1D4E6644-67F2-66DB-85B2-3C4CA95C0B6F}"/>
          </ac:spMkLst>
        </pc:spChg>
        <pc:spChg chg="mod">
          <ac:chgData name="Alayna Collins" userId="826deb9a099f9b39" providerId="LiveId" clId="{6F31DDFF-6596-4D64-B5FC-33886DB5376B}" dt="2023-08-03T21:20:19.181" v="7580"/>
          <ac:spMkLst>
            <pc:docMk/>
            <pc:sldMk cId="0" sldId="279"/>
            <ac:spMk id="4" creationId="{0D0CA154-0A16-CF83-0586-645E5360727C}"/>
          </ac:spMkLst>
        </pc:spChg>
        <pc:spChg chg="mod">
          <ac:chgData name="Alayna Collins" userId="826deb9a099f9b39" providerId="LiveId" clId="{6F31DDFF-6596-4D64-B5FC-33886DB5376B}" dt="2023-08-03T21:20:19.181" v="7580"/>
          <ac:spMkLst>
            <pc:docMk/>
            <pc:sldMk cId="0" sldId="279"/>
            <ac:spMk id="6" creationId="{F006F18A-11D4-F69C-D637-42CBFAD520CA}"/>
          </ac:spMkLst>
        </pc:spChg>
        <pc:spChg chg="mod">
          <ac:chgData name="Alayna Collins" userId="826deb9a099f9b39" providerId="LiveId" clId="{6F31DDFF-6596-4D64-B5FC-33886DB5376B}" dt="2023-08-03T21:20:19.181" v="7580"/>
          <ac:spMkLst>
            <pc:docMk/>
            <pc:sldMk cId="0" sldId="279"/>
            <ac:spMk id="7" creationId="{D17DCC29-0E24-E7A1-A59B-F9CF4B5CDAC2}"/>
          </ac:spMkLst>
        </pc:spChg>
        <pc:spChg chg="add mod">
          <ac:chgData name="Alayna Collins" userId="826deb9a099f9b39" providerId="LiveId" clId="{6F31DDFF-6596-4D64-B5FC-33886DB5376B}" dt="2023-08-03T22:09:15.315" v="8785" actId="14100"/>
          <ac:spMkLst>
            <pc:docMk/>
            <pc:sldMk cId="0" sldId="279"/>
            <ac:spMk id="12" creationId="{6872FFF3-69E4-B817-33A8-49707FF3578A}"/>
          </ac:spMkLst>
        </pc:spChg>
        <pc:spChg chg="mod">
          <ac:chgData name="Alayna Collins" userId="826deb9a099f9b39" providerId="LiveId" clId="{6F31DDFF-6596-4D64-B5FC-33886DB5376B}" dt="2023-08-03T21:26:51.497" v="8103" actId="20577"/>
          <ac:spMkLst>
            <pc:docMk/>
            <pc:sldMk cId="0" sldId="279"/>
            <ac:spMk id="696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06:17.584" v="9016" actId="20577"/>
          <ac:spMkLst>
            <pc:docMk/>
            <pc:sldMk cId="0" sldId="279"/>
            <ac:spMk id="697" creationId="{00000000-0000-0000-0000-000000000000}"/>
          </ac:spMkLst>
        </pc:spChg>
        <pc:grpChg chg="add mod">
          <ac:chgData name="Alayna Collins" userId="826deb9a099f9b39" providerId="LiveId" clId="{6F31DDFF-6596-4D64-B5FC-33886DB5376B}" dt="2023-08-03T21:20:19.181" v="7580"/>
          <ac:grpSpMkLst>
            <pc:docMk/>
            <pc:sldMk cId="0" sldId="279"/>
            <ac:grpSpMk id="2" creationId="{ADDAE515-0AC1-1042-C998-A7EC6159B6C3}"/>
          </ac:grpSpMkLst>
        </pc:grpChg>
        <pc:grpChg chg="del">
          <ac:chgData name="Alayna Collins" userId="826deb9a099f9b39" providerId="LiveId" clId="{6F31DDFF-6596-4D64-B5FC-33886DB5376B}" dt="2023-08-03T21:20:23.029" v="7582" actId="478"/>
          <ac:grpSpMkLst>
            <pc:docMk/>
            <pc:sldMk cId="0" sldId="279"/>
            <ac:grpSpMk id="691" creationId="{00000000-0000-0000-0000-000000000000}"/>
          </ac:grpSpMkLst>
        </pc:grpChg>
        <pc:picChg chg="del">
          <ac:chgData name="Alayna Collins" userId="826deb9a099f9b39" providerId="LiveId" clId="{6F31DDFF-6596-4D64-B5FC-33886DB5376B}" dt="2023-08-03T21:20:21.668" v="7581" actId="478"/>
          <ac:picMkLst>
            <pc:docMk/>
            <pc:sldMk cId="0" sldId="279"/>
            <ac:picMk id="695" creationId="{00000000-0000-0000-0000-000000000000}"/>
          </ac:picMkLst>
        </pc:picChg>
        <pc:picChg chg="add mod">
          <ac:chgData name="Alayna Collins" userId="826deb9a099f9b39" providerId="LiveId" clId="{6F31DDFF-6596-4D64-B5FC-33886DB5376B}" dt="2023-08-03T21:44:46.146" v="8404" actId="1076"/>
          <ac:picMkLst>
            <pc:docMk/>
            <pc:sldMk cId="0" sldId="279"/>
            <ac:picMk id="4098" creationId="{496D173F-FBF0-462B-61E6-88A90E7B1DED}"/>
          </ac:picMkLst>
        </pc:picChg>
        <pc:picChg chg="add mod">
          <ac:chgData name="Alayna Collins" userId="826deb9a099f9b39" providerId="LiveId" clId="{6F31DDFF-6596-4D64-B5FC-33886DB5376B}" dt="2023-08-03T21:50:15.560" v="8433" actId="1037"/>
          <ac:picMkLst>
            <pc:docMk/>
            <pc:sldMk cId="0" sldId="279"/>
            <ac:picMk id="4100" creationId="{3E365C5E-7A62-9EEC-BF48-126A2323E275}"/>
          </ac:picMkLst>
        </pc:picChg>
        <pc:picChg chg="add mod">
          <ac:chgData name="Alayna Collins" userId="826deb9a099f9b39" providerId="LiveId" clId="{6F31DDFF-6596-4D64-B5FC-33886DB5376B}" dt="2023-08-03T21:50:19.954" v="8434" actId="1076"/>
          <ac:picMkLst>
            <pc:docMk/>
            <pc:sldMk cId="0" sldId="279"/>
            <ac:picMk id="4102" creationId="{4808563E-106E-DE99-AA70-F60C99EEA2EB}"/>
          </ac:picMkLst>
        </pc:picChg>
        <pc:cxnChg chg="mod">
          <ac:chgData name="Alayna Collins" userId="826deb9a099f9b39" providerId="LiveId" clId="{6F31DDFF-6596-4D64-B5FC-33886DB5376B}" dt="2023-08-03T21:20:19.181" v="7580"/>
          <ac:cxnSpMkLst>
            <pc:docMk/>
            <pc:sldMk cId="0" sldId="279"/>
            <ac:cxnSpMk id="5" creationId="{E853D3D6-7643-EE53-DFCB-DD97437A59AF}"/>
          </ac:cxnSpMkLst>
        </pc:cxnChg>
        <pc:cxnChg chg="mod">
          <ac:chgData name="Alayna Collins" userId="826deb9a099f9b39" providerId="LiveId" clId="{6F31DDFF-6596-4D64-B5FC-33886DB5376B}" dt="2023-08-10T18:06:13.233" v="9009" actId="1076"/>
          <ac:cxnSpMkLst>
            <pc:docMk/>
            <pc:sldMk cId="0" sldId="279"/>
            <ac:cxnSpMk id="698" creationId="{00000000-0000-0000-0000-000000000000}"/>
          </ac:cxnSpMkLst>
        </pc:cxnChg>
      </pc:sldChg>
      <pc:sldChg chg="del">
        <pc:chgData name="Alayna Collins" userId="826deb9a099f9b39" providerId="LiveId" clId="{6F31DDFF-6596-4D64-B5FC-33886DB5376B}" dt="2023-08-03T22:09:32.882" v="8792" actId="47"/>
        <pc:sldMkLst>
          <pc:docMk/>
          <pc:sldMk cId="0" sldId="280"/>
        </pc:sldMkLst>
      </pc:sldChg>
      <pc:sldChg chg="del">
        <pc:chgData name="Alayna Collins" userId="826deb9a099f9b39" providerId="LiveId" clId="{6F31DDFF-6596-4D64-B5FC-33886DB5376B}" dt="2023-08-03T22:09:33.649" v="8793" actId="47"/>
        <pc:sldMkLst>
          <pc:docMk/>
          <pc:sldMk cId="0" sldId="281"/>
        </pc:sldMkLst>
      </pc:sldChg>
      <pc:sldChg chg="addSp delSp modSp mod ord">
        <pc:chgData name="Alayna Collins" userId="826deb9a099f9b39" providerId="LiveId" clId="{6F31DDFF-6596-4D64-B5FC-33886DB5376B}" dt="2023-08-10T18:31:38.844" v="9251" actId="14100"/>
        <pc:sldMkLst>
          <pc:docMk/>
          <pc:sldMk cId="0" sldId="282"/>
        </pc:sldMkLst>
        <pc:spChg chg="mod">
          <ac:chgData name="Alayna Collins" userId="826deb9a099f9b39" providerId="LiveId" clId="{6F31DDFF-6596-4D64-B5FC-33886DB5376B}" dt="2023-07-31T03:32:52.459" v="2446"/>
          <ac:spMkLst>
            <pc:docMk/>
            <pc:sldMk cId="0" sldId="282"/>
            <ac:spMk id="12" creationId="{80AE9FE6-38FA-35D4-02CC-CEF75E77CF31}"/>
          </ac:spMkLst>
        </pc:spChg>
        <pc:spChg chg="mod">
          <ac:chgData name="Alayna Collins" userId="826deb9a099f9b39" providerId="LiveId" clId="{6F31DDFF-6596-4D64-B5FC-33886DB5376B}" dt="2023-07-31T03:32:52.459" v="2446"/>
          <ac:spMkLst>
            <pc:docMk/>
            <pc:sldMk cId="0" sldId="282"/>
            <ac:spMk id="13" creationId="{8AE1C52A-7E01-1A04-9BB5-9F050FA89DC5}"/>
          </ac:spMkLst>
        </pc:spChg>
        <pc:spChg chg="mod">
          <ac:chgData name="Alayna Collins" userId="826deb9a099f9b39" providerId="LiveId" clId="{6F31DDFF-6596-4D64-B5FC-33886DB5376B}" dt="2023-07-31T03:32:52.459" v="2446"/>
          <ac:spMkLst>
            <pc:docMk/>
            <pc:sldMk cId="0" sldId="282"/>
            <ac:spMk id="14" creationId="{A7005B3F-8E5A-FFB8-7DF8-4691DC22D8EF}"/>
          </ac:spMkLst>
        </pc:spChg>
        <pc:spChg chg="add mod">
          <ac:chgData name="Alayna Collins" userId="826deb9a099f9b39" providerId="LiveId" clId="{6F31DDFF-6596-4D64-B5FC-33886DB5376B}" dt="2023-07-31T03:36:20.506" v="2500" actId="1076"/>
          <ac:spMkLst>
            <pc:docMk/>
            <pc:sldMk cId="0" sldId="282"/>
            <ac:spMk id="15" creationId="{76929754-F43C-4991-662E-D443F8594EAF}"/>
          </ac:spMkLst>
        </pc:spChg>
        <pc:spChg chg="mod">
          <ac:chgData name="Alayna Collins" userId="826deb9a099f9b39" providerId="LiveId" clId="{6F31DDFF-6596-4D64-B5FC-33886DB5376B}" dt="2023-07-31T03:02:04.923" v="903" actId="20577"/>
          <ac:spMkLst>
            <pc:docMk/>
            <pc:sldMk cId="0" sldId="282"/>
            <ac:spMk id="728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31:38.844" v="9251" actId="14100"/>
          <ac:spMkLst>
            <pc:docMk/>
            <pc:sldMk cId="0" sldId="282"/>
            <ac:spMk id="729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35:31.945" v="2480" actId="1076"/>
          <ac:spMkLst>
            <pc:docMk/>
            <pc:sldMk cId="0" sldId="282"/>
            <ac:spMk id="730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1:56:13.445" v="8445" actId="5793"/>
          <ac:spMkLst>
            <pc:docMk/>
            <pc:sldMk cId="0" sldId="282"/>
            <ac:spMk id="731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36:25.040" v="2501" actId="1076"/>
          <ac:spMkLst>
            <pc:docMk/>
            <pc:sldMk cId="0" sldId="282"/>
            <ac:spMk id="732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02:13.259" v="904" actId="20577"/>
          <ac:spMkLst>
            <pc:docMk/>
            <pc:sldMk cId="0" sldId="282"/>
            <ac:spMk id="793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2:59:15.608" v="786" actId="20577"/>
          <ac:spMkLst>
            <pc:docMk/>
            <pc:sldMk cId="0" sldId="282"/>
            <ac:spMk id="795" creationId="{00000000-0000-0000-0000-000000000000}"/>
          </ac:spMkLst>
        </pc:spChg>
        <pc:grpChg chg="add mod">
          <ac:chgData name="Alayna Collins" userId="826deb9a099f9b39" providerId="LiveId" clId="{6F31DDFF-6596-4D64-B5FC-33886DB5376B}" dt="2023-07-31T03:36:56.719" v="2506" actId="14100"/>
          <ac:grpSpMkLst>
            <pc:docMk/>
            <pc:sldMk cId="0" sldId="282"/>
            <ac:grpSpMk id="11" creationId="{3D4D1515-4A05-A43C-8030-FCE65B23D839}"/>
          </ac:grpSpMkLst>
        </pc:grpChg>
        <pc:grpChg chg="del">
          <ac:chgData name="Alayna Collins" userId="826deb9a099f9b39" providerId="LiveId" clId="{6F31DDFF-6596-4D64-B5FC-33886DB5376B}" dt="2023-07-31T03:33:13.911" v="2448" actId="478"/>
          <ac:grpSpMkLst>
            <pc:docMk/>
            <pc:sldMk cId="0" sldId="282"/>
            <ac:grpSpMk id="785" creationId="{00000000-0000-0000-0000-000000000000}"/>
          </ac:grpSpMkLst>
        </pc:grpChg>
        <pc:grpChg chg="del">
          <ac:chgData name="Alayna Collins" userId="826deb9a099f9b39" providerId="LiveId" clId="{6F31DDFF-6596-4D64-B5FC-33886DB5376B}" dt="2023-07-31T03:32:51.754" v="2445" actId="478"/>
          <ac:grpSpMkLst>
            <pc:docMk/>
            <pc:sldMk cId="0" sldId="282"/>
            <ac:grpSpMk id="789" creationId="{00000000-0000-0000-0000-000000000000}"/>
          </ac:grpSpMkLst>
        </pc:grpChg>
        <pc:cxnChg chg="mod">
          <ac:chgData name="Alayna Collins" userId="826deb9a099f9b39" providerId="LiveId" clId="{6F31DDFF-6596-4D64-B5FC-33886DB5376B}" dt="2023-07-31T03:36:50.366" v="2505" actId="14100"/>
          <ac:cxnSpMkLst>
            <pc:docMk/>
            <pc:sldMk cId="0" sldId="282"/>
            <ac:cxnSpMk id="794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7-31T03:36:43.728" v="2504" actId="14100"/>
          <ac:cxnSpMkLst>
            <pc:docMk/>
            <pc:sldMk cId="0" sldId="282"/>
            <ac:cxnSpMk id="796" creationId="{00000000-0000-0000-0000-000000000000}"/>
          </ac:cxnSpMkLst>
        </pc:cxnChg>
      </pc:sldChg>
      <pc:sldChg chg="del">
        <pc:chgData name="Alayna Collins" userId="826deb9a099f9b39" providerId="LiveId" clId="{6F31DDFF-6596-4D64-B5FC-33886DB5376B}" dt="2023-08-03T22:09:35.510" v="8794" actId="47"/>
        <pc:sldMkLst>
          <pc:docMk/>
          <pc:sldMk cId="0" sldId="283"/>
        </pc:sldMkLst>
      </pc:sldChg>
      <pc:sldChg chg="addSp delSp modSp mod ord modAnim">
        <pc:chgData name="Alayna Collins" userId="826deb9a099f9b39" providerId="LiveId" clId="{6F31DDFF-6596-4D64-B5FC-33886DB5376B}" dt="2023-07-31T03:32:24.170" v="2444" actId="1076"/>
        <pc:sldMkLst>
          <pc:docMk/>
          <pc:sldMk cId="0" sldId="284"/>
        </pc:sldMkLst>
        <pc:spChg chg="mod">
          <ac:chgData name="Alayna Collins" userId="826deb9a099f9b39" providerId="LiveId" clId="{6F31DDFF-6596-4D64-B5FC-33886DB5376B}" dt="2023-07-31T03:18:59.421" v="1487" actId="20577"/>
          <ac:spMkLst>
            <pc:docMk/>
            <pc:sldMk cId="0" sldId="284"/>
            <ac:spMk id="824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06:12.880" v="1057" actId="1036"/>
          <ac:spMkLst>
            <pc:docMk/>
            <pc:sldMk cId="0" sldId="284"/>
            <ac:spMk id="825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06:09.563" v="1050" actId="1036"/>
          <ac:spMkLst>
            <pc:docMk/>
            <pc:sldMk cId="0" sldId="284"/>
            <ac:spMk id="826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05:44.851" v="996" actId="14100"/>
          <ac:spMkLst>
            <pc:docMk/>
            <pc:sldMk cId="0" sldId="284"/>
            <ac:spMk id="827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12:11.424" v="1275" actId="1076"/>
          <ac:spMkLst>
            <pc:docMk/>
            <pc:sldMk cId="0" sldId="284"/>
            <ac:spMk id="834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12:11.831" v="1276" actId="1076"/>
          <ac:spMkLst>
            <pc:docMk/>
            <pc:sldMk cId="0" sldId="284"/>
            <ac:spMk id="835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12:10.580" v="1273" actId="1076"/>
          <ac:spMkLst>
            <pc:docMk/>
            <pc:sldMk cId="0" sldId="284"/>
            <ac:spMk id="836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08:09.110" v="1195" actId="14100"/>
          <ac:spMkLst>
            <pc:docMk/>
            <pc:sldMk cId="0" sldId="284"/>
            <ac:spMk id="838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08:44.465" v="1253" actId="14100"/>
          <ac:spMkLst>
            <pc:docMk/>
            <pc:sldMk cId="0" sldId="284"/>
            <ac:spMk id="839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07:52.138" v="1168" actId="14100"/>
          <ac:spMkLst>
            <pc:docMk/>
            <pc:sldMk cId="0" sldId="284"/>
            <ac:spMk id="840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17:57.015" v="1324" actId="14100"/>
          <ac:spMkLst>
            <pc:docMk/>
            <pc:sldMk cId="0" sldId="284"/>
            <ac:spMk id="842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19:27.571" v="1561" actId="14100"/>
          <ac:spMkLst>
            <pc:docMk/>
            <pc:sldMk cId="0" sldId="284"/>
            <ac:spMk id="843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17:39.817" v="1309" actId="20577"/>
          <ac:spMkLst>
            <pc:docMk/>
            <pc:sldMk cId="0" sldId="284"/>
            <ac:spMk id="844" creationId="{00000000-0000-0000-0000-000000000000}"/>
          </ac:spMkLst>
        </pc:spChg>
        <pc:grpChg chg="del">
          <ac:chgData name="Alayna Collins" userId="826deb9a099f9b39" providerId="LiveId" clId="{6F31DDFF-6596-4D64-B5FC-33886DB5376B}" dt="2023-07-31T03:09:58.452" v="1258" actId="478"/>
          <ac:grpSpMkLst>
            <pc:docMk/>
            <pc:sldMk cId="0" sldId="284"/>
            <ac:grpSpMk id="828" creationId="{00000000-0000-0000-0000-000000000000}"/>
          </ac:grpSpMkLst>
        </pc:grpChg>
        <pc:grpChg chg="del">
          <ac:chgData name="Alayna Collins" userId="826deb9a099f9b39" providerId="LiveId" clId="{6F31DDFF-6596-4D64-B5FC-33886DB5376B}" dt="2023-07-31T03:32:16.324" v="2443" actId="478"/>
          <ac:grpSpMkLst>
            <pc:docMk/>
            <pc:sldMk cId="0" sldId="284"/>
            <ac:grpSpMk id="846" creationId="{00000000-0000-0000-0000-000000000000}"/>
          </ac:grpSpMkLst>
        </pc:grpChg>
        <pc:grpChg chg="del">
          <ac:chgData name="Alayna Collins" userId="826deb9a099f9b39" providerId="LiveId" clId="{6F31DDFF-6596-4D64-B5FC-33886DB5376B}" dt="2023-07-31T03:32:10.125" v="2440" actId="478"/>
          <ac:grpSpMkLst>
            <pc:docMk/>
            <pc:sldMk cId="0" sldId="284"/>
            <ac:grpSpMk id="855" creationId="{00000000-0000-0000-0000-000000000000}"/>
          </ac:grpSpMkLst>
        </pc:grpChg>
        <pc:grpChg chg="del">
          <ac:chgData name="Alayna Collins" userId="826deb9a099f9b39" providerId="LiveId" clId="{6F31DDFF-6596-4D64-B5FC-33886DB5376B}" dt="2023-07-31T03:11:34.682" v="1264" actId="478"/>
          <ac:grpSpMkLst>
            <pc:docMk/>
            <pc:sldMk cId="0" sldId="284"/>
            <ac:grpSpMk id="858" creationId="{00000000-0000-0000-0000-000000000000}"/>
          </ac:grpSpMkLst>
        </pc:grpChg>
        <pc:picChg chg="mod">
          <ac:chgData name="Alayna Collins" userId="826deb9a099f9b39" providerId="LiveId" clId="{6F31DDFF-6596-4D64-B5FC-33886DB5376B}" dt="2023-07-31T03:18:54.286" v="1472" actId="1076"/>
          <ac:picMkLst>
            <pc:docMk/>
            <pc:sldMk cId="0" sldId="284"/>
            <ac:picMk id="869" creationId="{00000000-0000-0000-0000-000000000000}"/>
          </ac:picMkLst>
        </pc:picChg>
        <pc:picChg chg="add mod">
          <ac:chgData name="Alayna Collins" userId="826deb9a099f9b39" providerId="LiveId" clId="{6F31DDFF-6596-4D64-B5FC-33886DB5376B}" dt="2023-07-31T03:12:25.434" v="1280" actId="1076"/>
          <ac:picMkLst>
            <pc:docMk/>
            <pc:sldMk cId="0" sldId="284"/>
            <ac:picMk id="1026" creationId="{7AB8E9A5-FCA4-0B55-1647-BC743D47AF5F}"/>
          </ac:picMkLst>
        </pc:picChg>
        <pc:picChg chg="add mod">
          <ac:chgData name="Alayna Collins" userId="826deb9a099f9b39" providerId="LiveId" clId="{6F31DDFF-6596-4D64-B5FC-33886DB5376B}" dt="2023-07-31T03:12:46.047" v="1285" actId="14100"/>
          <ac:picMkLst>
            <pc:docMk/>
            <pc:sldMk cId="0" sldId="284"/>
            <ac:picMk id="1028" creationId="{D773DE97-60EA-9877-659E-339250EFED60}"/>
          </ac:picMkLst>
        </pc:picChg>
        <pc:picChg chg="add mod">
          <ac:chgData name="Alayna Collins" userId="826deb9a099f9b39" providerId="LiveId" clId="{6F31DDFF-6596-4D64-B5FC-33886DB5376B}" dt="2023-07-31T03:32:13.609" v="2441" actId="1076"/>
          <ac:picMkLst>
            <pc:docMk/>
            <pc:sldMk cId="0" sldId="284"/>
            <ac:picMk id="1030" creationId="{40BDE720-96BE-C669-D05A-05102655653D}"/>
          </ac:picMkLst>
        </pc:picChg>
        <pc:picChg chg="add mod">
          <ac:chgData name="Alayna Collins" userId="826deb9a099f9b39" providerId="LiveId" clId="{6F31DDFF-6596-4D64-B5FC-33886DB5376B}" dt="2023-07-31T03:32:24.170" v="2444" actId="1076"/>
          <ac:picMkLst>
            <pc:docMk/>
            <pc:sldMk cId="0" sldId="284"/>
            <ac:picMk id="1032" creationId="{9FCDD7C5-5432-2235-9565-0CF24C514639}"/>
          </ac:picMkLst>
        </pc:picChg>
        <pc:cxnChg chg="mod">
          <ac:chgData name="Alayna Collins" userId="826deb9a099f9b39" providerId="LiveId" clId="{6F31DDFF-6596-4D64-B5FC-33886DB5376B}" dt="2023-07-31T03:12:11.002" v="1274" actId="1076"/>
          <ac:cxnSpMkLst>
            <pc:docMk/>
            <pc:sldMk cId="0" sldId="284"/>
            <ac:cxnSpMk id="837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7-31T03:12:10.580" v="1273" actId="1076"/>
          <ac:cxnSpMkLst>
            <pc:docMk/>
            <pc:sldMk cId="0" sldId="284"/>
            <ac:cxnSpMk id="866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7-31T03:12:10.580" v="1273" actId="1076"/>
          <ac:cxnSpMkLst>
            <pc:docMk/>
            <pc:sldMk cId="0" sldId="284"/>
            <ac:cxnSpMk id="867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7-31T03:17:36.067" v="1307" actId="14100"/>
          <ac:cxnSpMkLst>
            <pc:docMk/>
            <pc:sldMk cId="0" sldId="284"/>
            <ac:cxnSpMk id="868" creationId="{00000000-0000-0000-0000-000000000000}"/>
          </ac:cxnSpMkLst>
        </pc:cxnChg>
      </pc:sldChg>
      <pc:sldChg chg="del">
        <pc:chgData name="Alayna Collins" userId="826deb9a099f9b39" providerId="LiveId" clId="{6F31DDFF-6596-4D64-B5FC-33886DB5376B}" dt="2023-08-03T22:09:36.653" v="8795" actId="47"/>
        <pc:sldMkLst>
          <pc:docMk/>
          <pc:sldMk cId="0" sldId="285"/>
        </pc:sldMkLst>
      </pc:sldChg>
      <pc:sldChg chg="del">
        <pc:chgData name="Alayna Collins" userId="826deb9a099f9b39" providerId="LiveId" clId="{6F31DDFF-6596-4D64-B5FC-33886DB5376B}" dt="2023-08-03T22:09:37.778" v="8796" actId="47"/>
        <pc:sldMkLst>
          <pc:docMk/>
          <pc:sldMk cId="0" sldId="286"/>
        </pc:sldMkLst>
      </pc:sldChg>
      <pc:sldChg chg="del">
        <pc:chgData name="Alayna Collins" userId="826deb9a099f9b39" providerId="LiveId" clId="{6F31DDFF-6596-4D64-B5FC-33886DB5376B}" dt="2023-08-03T22:09:38.858" v="8797" actId="47"/>
        <pc:sldMkLst>
          <pc:docMk/>
          <pc:sldMk cId="0" sldId="287"/>
        </pc:sldMkLst>
      </pc:sldChg>
      <pc:sldChg chg="del">
        <pc:chgData name="Alayna Collins" userId="826deb9a099f9b39" providerId="LiveId" clId="{6F31DDFF-6596-4D64-B5FC-33886DB5376B}" dt="2023-08-03T22:09:39.795" v="8798" actId="47"/>
        <pc:sldMkLst>
          <pc:docMk/>
          <pc:sldMk cId="0" sldId="288"/>
        </pc:sldMkLst>
      </pc:sldChg>
      <pc:sldChg chg="del">
        <pc:chgData name="Alayna Collins" userId="826deb9a099f9b39" providerId="LiveId" clId="{6F31DDFF-6596-4D64-B5FC-33886DB5376B}" dt="2023-08-03T22:09:40.624" v="8799" actId="47"/>
        <pc:sldMkLst>
          <pc:docMk/>
          <pc:sldMk cId="0" sldId="289"/>
        </pc:sldMkLst>
      </pc:sldChg>
      <pc:sldChg chg="del">
        <pc:chgData name="Alayna Collins" userId="826deb9a099f9b39" providerId="LiveId" clId="{6F31DDFF-6596-4D64-B5FC-33886DB5376B}" dt="2023-08-03T22:09:43.376" v="8800" actId="47"/>
        <pc:sldMkLst>
          <pc:docMk/>
          <pc:sldMk cId="0" sldId="290"/>
        </pc:sldMkLst>
      </pc:sldChg>
      <pc:sldChg chg="add del">
        <pc:chgData name="Alayna Collins" userId="826deb9a099f9b39" providerId="LiveId" clId="{6F31DDFF-6596-4D64-B5FC-33886DB5376B}" dt="2023-08-03T22:15:03.475" v="8896" actId="47"/>
        <pc:sldMkLst>
          <pc:docMk/>
          <pc:sldMk cId="0" sldId="291"/>
        </pc:sldMkLst>
      </pc:sldChg>
      <pc:sldChg chg="add del">
        <pc:chgData name="Alayna Collins" userId="826deb9a099f9b39" providerId="LiveId" clId="{6F31DDFF-6596-4D64-B5FC-33886DB5376B}" dt="2023-08-03T22:15:02.880" v="8895" actId="47"/>
        <pc:sldMkLst>
          <pc:docMk/>
          <pc:sldMk cId="0" sldId="292"/>
        </pc:sldMkLst>
      </pc:sldChg>
      <pc:sldChg chg="add del">
        <pc:chgData name="Alayna Collins" userId="826deb9a099f9b39" providerId="LiveId" clId="{6F31DDFF-6596-4D64-B5FC-33886DB5376B}" dt="2023-08-03T22:15:02.567" v="8894" actId="47"/>
        <pc:sldMkLst>
          <pc:docMk/>
          <pc:sldMk cId="0" sldId="293"/>
        </pc:sldMkLst>
      </pc:sldChg>
      <pc:sldChg chg="add del">
        <pc:chgData name="Alayna Collins" userId="826deb9a099f9b39" providerId="LiveId" clId="{6F31DDFF-6596-4D64-B5FC-33886DB5376B}" dt="2023-08-03T22:15:01.926" v="8893" actId="47"/>
        <pc:sldMkLst>
          <pc:docMk/>
          <pc:sldMk cId="0" sldId="294"/>
        </pc:sldMkLst>
      </pc:sldChg>
      <pc:sldChg chg="add del">
        <pc:chgData name="Alayna Collins" userId="826deb9a099f9b39" providerId="LiveId" clId="{6F31DDFF-6596-4D64-B5FC-33886DB5376B}" dt="2023-08-03T22:15:01.707" v="8892" actId="47"/>
        <pc:sldMkLst>
          <pc:docMk/>
          <pc:sldMk cId="0" sldId="295"/>
        </pc:sldMkLst>
      </pc:sldChg>
      <pc:sldChg chg="add del">
        <pc:chgData name="Alayna Collins" userId="826deb9a099f9b39" providerId="LiveId" clId="{6F31DDFF-6596-4D64-B5FC-33886DB5376B}" dt="2023-08-03T22:15:01.472" v="8891" actId="47"/>
        <pc:sldMkLst>
          <pc:docMk/>
          <pc:sldMk cId="0" sldId="296"/>
        </pc:sldMkLst>
      </pc:sldChg>
      <pc:sldChg chg="add del">
        <pc:chgData name="Alayna Collins" userId="826deb9a099f9b39" providerId="LiveId" clId="{6F31DDFF-6596-4D64-B5FC-33886DB5376B}" dt="2023-08-03T22:15:00.752" v="8890" actId="47"/>
        <pc:sldMkLst>
          <pc:docMk/>
          <pc:sldMk cId="0" sldId="297"/>
        </pc:sldMkLst>
      </pc:sldChg>
      <pc:sldChg chg="add del">
        <pc:chgData name="Alayna Collins" userId="826deb9a099f9b39" providerId="LiveId" clId="{6F31DDFF-6596-4D64-B5FC-33886DB5376B}" dt="2023-08-03T22:15:00.736" v="8889" actId="47"/>
        <pc:sldMkLst>
          <pc:docMk/>
          <pc:sldMk cId="0" sldId="298"/>
        </pc:sldMkLst>
      </pc:sldChg>
      <pc:sldChg chg="add del">
        <pc:chgData name="Alayna Collins" userId="826deb9a099f9b39" providerId="LiveId" clId="{6F31DDFF-6596-4D64-B5FC-33886DB5376B}" dt="2023-08-03T22:15:00.642" v="8888" actId="47"/>
        <pc:sldMkLst>
          <pc:docMk/>
          <pc:sldMk cId="0" sldId="299"/>
        </pc:sldMkLst>
      </pc:sldChg>
      <pc:sldChg chg="add del">
        <pc:chgData name="Alayna Collins" userId="826deb9a099f9b39" providerId="LiveId" clId="{6F31DDFF-6596-4D64-B5FC-33886DB5376B}" dt="2023-08-03T22:15:00.033" v="8887" actId="47"/>
        <pc:sldMkLst>
          <pc:docMk/>
          <pc:sldMk cId="0" sldId="300"/>
        </pc:sldMkLst>
      </pc:sldChg>
      <pc:sldChg chg="add del">
        <pc:chgData name="Alayna Collins" userId="826deb9a099f9b39" providerId="LiveId" clId="{6F31DDFF-6596-4D64-B5FC-33886DB5376B}" dt="2023-08-03T22:14:59.439" v="8886" actId="47"/>
        <pc:sldMkLst>
          <pc:docMk/>
          <pc:sldMk cId="0" sldId="301"/>
        </pc:sldMkLst>
      </pc:sldChg>
      <pc:sldChg chg="add del">
        <pc:chgData name="Alayna Collins" userId="826deb9a099f9b39" providerId="LiveId" clId="{6F31DDFF-6596-4D64-B5FC-33886DB5376B}" dt="2023-08-03T22:14:59.314" v="8885" actId="47"/>
        <pc:sldMkLst>
          <pc:docMk/>
          <pc:sldMk cId="0" sldId="302"/>
        </pc:sldMkLst>
      </pc:sldChg>
      <pc:sldChg chg="add del">
        <pc:chgData name="Alayna Collins" userId="826deb9a099f9b39" providerId="LiveId" clId="{6F31DDFF-6596-4D64-B5FC-33886DB5376B}" dt="2023-08-03T22:14:59.063" v="8884" actId="47"/>
        <pc:sldMkLst>
          <pc:docMk/>
          <pc:sldMk cId="0" sldId="303"/>
        </pc:sldMkLst>
      </pc:sldChg>
      <pc:sldChg chg="del">
        <pc:chgData name="Alayna Collins" userId="826deb9a099f9b39" providerId="LiveId" clId="{6F31DDFF-6596-4D64-B5FC-33886DB5376B}" dt="2023-08-03T22:14:58.876" v="8883" actId="47"/>
        <pc:sldMkLst>
          <pc:docMk/>
          <pc:sldMk cId="0" sldId="304"/>
        </pc:sldMkLst>
      </pc:sldChg>
      <pc:sldChg chg="del">
        <pc:chgData name="Alayna Collins" userId="826deb9a099f9b39" providerId="LiveId" clId="{6F31DDFF-6596-4D64-B5FC-33886DB5376B}" dt="2023-08-03T22:14:58.657" v="8882" actId="47"/>
        <pc:sldMkLst>
          <pc:docMk/>
          <pc:sldMk cId="0" sldId="305"/>
        </pc:sldMkLst>
      </pc:sldChg>
      <pc:sldChg chg="del">
        <pc:chgData name="Alayna Collins" userId="826deb9a099f9b39" providerId="LiveId" clId="{6F31DDFF-6596-4D64-B5FC-33886DB5376B}" dt="2023-08-03T22:14:58.313" v="8881" actId="47"/>
        <pc:sldMkLst>
          <pc:docMk/>
          <pc:sldMk cId="0" sldId="306"/>
        </pc:sldMkLst>
      </pc:sldChg>
      <pc:sldChg chg="del">
        <pc:chgData name="Alayna Collins" userId="826deb9a099f9b39" providerId="LiveId" clId="{6F31DDFF-6596-4D64-B5FC-33886DB5376B}" dt="2023-08-03T22:14:57.969" v="8880" actId="47"/>
        <pc:sldMkLst>
          <pc:docMk/>
          <pc:sldMk cId="0" sldId="307"/>
        </pc:sldMkLst>
      </pc:sldChg>
      <pc:sldChg chg="del">
        <pc:chgData name="Alayna Collins" userId="826deb9a099f9b39" providerId="LiveId" clId="{6F31DDFF-6596-4D64-B5FC-33886DB5376B}" dt="2023-08-03T22:14:57.578" v="8879" actId="47"/>
        <pc:sldMkLst>
          <pc:docMk/>
          <pc:sldMk cId="0" sldId="308"/>
        </pc:sldMkLst>
      </pc:sldChg>
      <pc:sldChg chg="del">
        <pc:chgData name="Alayna Collins" userId="826deb9a099f9b39" providerId="LiveId" clId="{6F31DDFF-6596-4D64-B5FC-33886DB5376B}" dt="2023-08-03T22:14:57.078" v="8878" actId="47"/>
        <pc:sldMkLst>
          <pc:docMk/>
          <pc:sldMk cId="0" sldId="309"/>
        </pc:sldMkLst>
      </pc:sldChg>
      <pc:sldChg chg="del">
        <pc:chgData name="Alayna Collins" userId="826deb9a099f9b39" providerId="LiveId" clId="{6F31DDFF-6596-4D64-B5FC-33886DB5376B}" dt="2023-08-03T22:14:56.530" v="8877" actId="47"/>
        <pc:sldMkLst>
          <pc:docMk/>
          <pc:sldMk cId="0" sldId="310"/>
        </pc:sldMkLst>
      </pc:sldChg>
      <pc:sldChg chg="ord modNotes">
        <pc:chgData name="Alayna Collins" userId="826deb9a099f9b39" providerId="LiveId" clId="{6F31DDFF-6596-4D64-B5FC-33886DB5376B}" dt="2023-08-03T21:54:41.497" v="8436"/>
        <pc:sldMkLst>
          <pc:docMk/>
          <pc:sldMk cId="0" sldId="311"/>
        </pc:sldMkLst>
      </pc:sldChg>
      <pc:sldChg chg="delSp modSp add mod modAnim">
        <pc:chgData name="Alayna Collins" userId="826deb9a099f9b39" providerId="LiveId" clId="{6F31DDFF-6596-4D64-B5FC-33886DB5376B}" dt="2023-08-10T18:33:17.529" v="9279" actId="20577"/>
        <pc:sldMkLst>
          <pc:docMk/>
          <pc:sldMk cId="907564544" sldId="312"/>
        </pc:sldMkLst>
        <pc:spChg chg="mod">
          <ac:chgData name="Alayna Collins" userId="826deb9a099f9b39" providerId="LiveId" clId="{6F31DDFF-6596-4D64-B5FC-33886DB5376B}" dt="2023-07-31T03:29:42.399" v="2302" actId="1035"/>
          <ac:spMkLst>
            <pc:docMk/>
            <pc:sldMk cId="907564544" sldId="312"/>
            <ac:spMk id="825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29:47.232" v="2318" actId="1035"/>
          <ac:spMkLst>
            <pc:docMk/>
            <pc:sldMk cId="907564544" sldId="312"/>
            <ac:spMk id="826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29:00.707" v="2225" actId="1076"/>
          <ac:spMkLst>
            <pc:docMk/>
            <pc:sldMk cId="907564544" sldId="312"/>
            <ac:spMk id="827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29:55.343" v="2343" actId="1035"/>
          <ac:spMkLst>
            <pc:docMk/>
            <pc:sldMk cId="907564544" sldId="312"/>
            <ac:spMk id="834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30:02.028" v="2364" actId="1035"/>
          <ac:spMkLst>
            <pc:docMk/>
            <pc:sldMk cId="907564544" sldId="312"/>
            <ac:spMk id="835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29:05.180" v="2226" actId="1076"/>
          <ac:spMkLst>
            <pc:docMk/>
            <pc:sldMk cId="907564544" sldId="312"/>
            <ac:spMk id="836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30:14.927" v="2386" actId="1038"/>
          <ac:spMkLst>
            <pc:docMk/>
            <pc:sldMk cId="907564544" sldId="312"/>
            <ac:spMk id="838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30:20.829" v="2406" actId="1035"/>
          <ac:spMkLst>
            <pc:docMk/>
            <pc:sldMk cId="907564544" sldId="312"/>
            <ac:spMk id="839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29:10.749" v="2227" actId="1076"/>
          <ac:spMkLst>
            <pc:docMk/>
            <pc:sldMk cId="907564544" sldId="312"/>
            <ac:spMk id="840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30:26.793" v="2420" actId="1035"/>
          <ac:spMkLst>
            <pc:docMk/>
            <pc:sldMk cId="907564544" sldId="312"/>
            <ac:spMk id="842" creationId="{00000000-0000-0000-0000-000000000000}"/>
          </ac:spMkLst>
        </pc:spChg>
        <pc:spChg chg="mod">
          <ac:chgData name="Alayna Collins" userId="826deb9a099f9b39" providerId="LiveId" clId="{6F31DDFF-6596-4D64-B5FC-33886DB5376B}" dt="2023-08-10T18:33:17.529" v="9279" actId="20577"/>
          <ac:spMkLst>
            <pc:docMk/>
            <pc:sldMk cId="907564544" sldId="312"/>
            <ac:spMk id="843" creationId="{00000000-0000-0000-0000-000000000000}"/>
          </ac:spMkLst>
        </pc:spChg>
        <pc:spChg chg="mod">
          <ac:chgData name="Alayna Collins" userId="826deb9a099f9b39" providerId="LiveId" clId="{6F31DDFF-6596-4D64-B5FC-33886DB5376B}" dt="2023-07-31T03:29:16.649" v="2228" actId="1076"/>
          <ac:spMkLst>
            <pc:docMk/>
            <pc:sldMk cId="907564544" sldId="312"/>
            <ac:spMk id="844" creationId="{00000000-0000-0000-0000-000000000000}"/>
          </ac:spMkLst>
        </pc:spChg>
        <pc:grpChg chg="del">
          <ac:chgData name="Alayna Collins" userId="826deb9a099f9b39" providerId="LiveId" clId="{6F31DDFF-6596-4D64-B5FC-33886DB5376B}" dt="2023-07-31T03:24:57.375" v="1575" actId="478"/>
          <ac:grpSpMkLst>
            <pc:docMk/>
            <pc:sldMk cId="907564544" sldId="312"/>
            <ac:grpSpMk id="846" creationId="{00000000-0000-0000-0000-000000000000}"/>
          </ac:grpSpMkLst>
        </pc:grpChg>
        <pc:grpChg chg="del">
          <ac:chgData name="Alayna Collins" userId="826deb9a099f9b39" providerId="LiveId" clId="{6F31DDFF-6596-4D64-B5FC-33886DB5376B}" dt="2023-07-31T03:24:55.790" v="1574" actId="478"/>
          <ac:grpSpMkLst>
            <pc:docMk/>
            <pc:sldMk cId="907564544" sldId="312"/>
            <ac:grpSpMk id="855" creationId="{00000000-0000-0000-0000-000000000000}"/>
          </ac:grpSpMkLst>
        </pc:grpChg>
        <pc:picChg chg="del">
          <ac:chgData name="Alayna Collins" userId="826deb9a099f9b39" providerId="LiveId" clId="{6F31DDFF-6596-4D64-B5FC-33886DB5376B}" dt="2023-07-31T03:24:49.466" v="1573" actId="478"/>
          <ac:picMkLst>
            <pc:docMk/>
            <pc:sldMk cId="907564544" sldId="312"/>
            <ac:picMk id="1026" creationId="{7AB8E9A5-FCA4-0B55-1647-BC743D47AF5F}"/>
          </ac:picMkLst>
        </pc:picChg>
        <pc:picChg chg="del">
          <ac:chgData name="Alayna Collins" userId="826deb9a099f9b39" providerId="LiveId" clId="{6F31DDFF-6596-4D64-B5FC-33886DB5376B}" dt="2023-07-31T03:24:48.038" v="1572" actId="478"/>
          <ac:picMkLst>
            <pc:docMk/>
            <pc:sldMk cId="907564544" sldId="312"/>
            <ac:picMk id="1028" creationId="{D773DE97-60EA-9877-659E-339250EFED60}"/>
          </ac:picMkLst>
        </pc:picChg>
        <pc:picChg chg="del">
          <ac:chgData name="Alayna Collins" userId="826deb9a099f9b39" providerId="LiveId" clId="{6F31DDFF-6596-4D64-B5FC-33886DB5376B}" dt="2023-07-31T03:24:45.277" v="1570" actId="478"/>
          <ac:picMkLst>
            <pc:docMk/>
            <pc:sldMk cId="907564544" sldId="312"/>
            <ac:picMk id="1030" creationId="{40BDE720-96BE-C669-D05A-05102655653D}"/>
          </ac:picMkLst>
        </pc:picChg>
        <pc:picChg chg="del">
          <ac:chgData name="Alayna Collins" userId="826deb9a099f9b39" providerId="LiveId" clId="{6F31DDFF-6596-4D64-B5FC-33886DB5376B}" dt="2023-07-31T03:24:46.689" v="1571" actId="478"/>
          <ac:picMkLst>
            <pc:docMk/>
            <pc:sldMk cId="907564544" sldId="312"/>
            <ac:picMk id="1032" creationId="{9FCDD7C5-5432-2235-9565-0CF24C514639}"/>
          </ac:picMkLst>
        </pc:picChg>
        <pc:cxnChg chg="mod">
          <ac:chgData name="Alayna Collins" userId="826deb9a099f9b39" providerId="LiveId" clId="{6F31DDFF-6596-4D64-B5FC-33886DB5376B}" dt="2023-07-31T03:29:21.001" v="2240" actId="1035"/>
          <ac:cxnSpMkLst>
            <pc:docMk/>
            <pc:sldMk cId="907564544" sldId="312"/>
            <ac:cxnSpMk id="833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7-31T03:29:27.413" v="2256" actId="1035"/>
          <ac:cxnSpMkLst>
            <pc:docMk/>
            <pc:sldMk cId="907564544" sldId="312"/>
            <ac:cxnSpMk id="837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7-31T03:29:32.622" v="2272" actId="1036"/>
          <ac:cxnSpMkLst>
            <pc:docMk/>
            <pc:sldMk cId="907564544" sldId="312"/>
            <ac:cxnSpMk id="841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7-31T03:29:37.111" v="2286" actId="1035"/>
          <ac:cxnSpMkLst>
            <pc:docMk/>
            <pc:sldMk cId="907564544" sldId="312"/>
            <ac:cxnSpMk id="845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7-31T03:29:05.180" v="2226" actId="1076"/>
          <ac:cxnSpMkLst>
            <pc:docMk/>
            <pc:sldMk cId="907564544" sldId="312"/>
            <ac:cxnSpMk id="866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7-31T03:29:10.749" v="2227" actId="1076"/>
          <ac:cxnSpMkLst>
            <pc:docMk/>
            <pc:sldMk cId="907564544" sldId="312"/>
            <ac:cxnSpMk id="867" creationId="{00000000-0000-0000-0000-000000000000}"/>
          </ac:cxnSpMkLst>
        </pc:cxnChg>
        <pc:cxnChg chg="mod">
          <ac:chgData name="Alayna Collins" userId="826deb9a099f9b39" providerId="LiveId" clId="{6F31DDFF-6596-4D64-B5FC-33886DB5376B}" dt="2023-07-31T03:29:16.649" v="2228" actId="1076"/>
          <ac:cxnSpMkLst>
            <pc:docMk/>
            <pc:sldMk cId="907564544" sldId="312"/>
            <ac:cxnSpMk id="868" creationId="{00000000-0000-0000-0000-000000000000}"/>
          </ac:cxnSpMkLst>
        </pc:cxnChg>
      </pc:sldChg>
      <pc:sldChg chg="addSp delSp modSp add mod ord">
        <pc:chgData name="Alayna Collins" userId="826deb9a099f9b39" providerId="LiveId" clId="{6F31DDFF-6596-4D64-B5FC-33886DB5376B}" dt="2023-08-10T18:31:23.693" v="9248" actId="14100"/>
        <pc:sldMkLst>
          <pc:docMk/>
          <pc:sldMk cId="992570076" sldId="313"/>
        </pc:sldMkLst>
        <pc:spChg chg="mod">
          <ac:chgData name="Alayna Collins" userId="826deb9a099f9b39" providerId="LiveId" clId="{6F31DDFF-6596-4D64-B5FC-33886DB5376B}" dt="2023-08-10T18:31:23.693" v="9248" actId="14100"/>
          <ac:spMkLst>
            <pc:docMk/>
            <pc:sldMk cId="992570076" sldId="313"/>
            <ac:spMk id="419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0:47:12.498" v="7018" actId="207"/>
          <ac:spMkLst>
            <pc:docMk/>
            <pc:sldMk cId="992570076" sldId="313"/>
            <ac:spMk id="420" creationId="{00000000-0000-0000-0000-000000000000}"/>
          </ac:spMkLst>
        </pc:spChg>
        <pc:picChg chg="del">
          <ac:chgData name="Alayna Collins" userId="826deb9a099f9b39" providerId="LiveId" clId="{6F31DDFF-6596-4D64-B5FC-33886DB5376B}" dt="2023-08-01T19:34:29.144" v="3553" actId="478"/>
          <ac:picMkLst>
            <pc:docMk/>
            <pc:sldMk cId="992570076" sldId="313"/>
            <ac:picMk id="4" creationId="{5101277C-FB22-BFAB-A957-70894BACF8AD}"/>
          </ac:picMkLst>
        </pc:picChg>
        <pc:picChg chg="del">
          <ac:chgData name="Alayna Collins" userId="826deb9a099f9b39" providerId="LiveId" clId="{6F31DDFF-6596-4D64-B5FC-33886DB5376B}" dt="2023-08-03T20:47:33.585" v="7024" actId="478"/>
          <ac:picMkLst>
            <pc:docMk/>
            <pc:sldMk cId="992570076" sldId="313"/>
            <ac:picMk id="422" creationId="{00000000-0000-0000-0000-000000000000}"/>
          </ac:picMkLst>
        </pc:picChg>
        <pc:picChg chg="del">
          <ac:chgData name="Alayna Collins" userId="826deb9a099f9b39" providerId="LiveId" clId="{6F31DDFF-6596-4D64-B5FC-33886DB5376B}" dt="2023-08-03T20:47:31.957" v="7023" actId="478"/>
          <ac:picMkLst>
            <pc:docMk/>
            <pc:sldMk cId="992570076" sldId="313"/>
            <ac:picMk id="423" creationId="{00000000-0000-0000-0000-000000000000}"/>
          </ac:picMkLst>
        </pc:picChg>
        <pc:picChg chg="del">
          <ac:chgData name="Alayna Collins" userId="826deb9a099f9b39" providerId="LiveId" clId="{6F31DDFF-6596-4D64-B5FC-33886DB5376B}" dt="2023-08-03T20:47:28.389" v="7021" actId="478"/>
          <ac:picMkLst>
            <pc:docMk/>
            <pc:sldMk cId="992570076" sldId="313"/>
            <ac:picMk id="424" creationId="{00000000-0000-0000-0000-000000000000}"/>
          </ac:picMkLst>
        </pc:picChg>
        <pc:picChg chg="del">
          <ac:chgData name="Alayna Collins" userId="826deb9a099f9b39" providerId="LiveId" clId="{6F31DDFF-6596-4D64-B5FC-33886DB5376B}" dt="2023-08-03T20:47:30.237" v="7022" actId="478"/>
          <ac:picMkLst>
            <pc:docMk/>
            <pc:sldMk cId="992570076" sldId="313"/>
            <ac:picMk id="425" creationId="{00000000-0000-0000-0000-000000000000}"/>
          </ac:picMkLst>
        </pc:picChg>
        <pc:picChg chg="add mod">
          <ac:chgData name="Alayna Collins" userId="826deb9a099f9b39" providerId="LiveId" clId="{6F31DDFF-6596-4D64-B5FC-33886DB5376B}" dt="2023-08-03T20:47:01.521" v="7017" actId="14100"/>
          <ac:picMkLst>
            <pc:docMk/>
            <pc:sldMk cId="992570076" sldId="313"/>
            <ac:picMk id="1026" creationId="{030A2F91-1BB7-89B4-1970-0984649CD2B9}"/>
          </ac:picMkLst>
        </pc:picChg>
        <pc:cxnChg chg="mod">
          <ac:chgData name="Alayna Collins" userId="826deb9a099f9b39" providerId="LiveId" clId="{6F31DDFF-6596-4D64-B5FC-33886DB5376B}" dt="2023-08-03T20:47:24.620" v="7020" actId="208"/>
          <ac:cxnSpMkLst>
            <pc:docMk/>
            <pc:sldMk cId="992570076" sldId="313"/>
            <ac:cxnSpMk id="426" creationId="{00000000-0000-0000-0000-000000000000}"/>
          </ac:cxnSpMkLst>
        </pc:cxnChg>
      </pc:sldChg>
      <pc:sldChg chg="modSp add mod ord">
        <pc:chgData name="Alayna Collins" userId="826deb9a099f9b39" providerId="LiveId" clId="{6F31DDFF-6596-4D64-B5FC-33886DB5376B}" dt="2023-08-01T19:37:09.151" v="3741" actId="255"/>
        <pc:sldMkLst>
          <pc:docMk/>
          <pc:sldMk cId="3456880825" sldId="314"/>
        </pc:sldMkLst>
        <pc:spChg chg="mod">
          <ac:chgData name="Alayna Collins" userId="826deb9a099f9b39" providerId="LiveId" clId="{6F31DDFF-6596-4D64-B5FC-33886DB5376B}" dt="2023-08-01T19:37:09.151" v="3741" actId="255"/>
          <ac:spMkLst>
            <pc:docMk/>
            <pc:sldMk cId="3456880825" sldId="314"/>
            <ac:spMk id="2" creationId="{A8AE0D2F-1471-DA6B-1D93-DD067002ECB5}"/>
          </ac:spMkLst>
        </pc:spChg>
        <pc:spChg chg="mod">
          <ac:chgData name="Alayna Collins" userId="826deb9a099f9b39" providerId="LiveId" clId="{6F31DDFF-6596-4D64-B5FC-33886DB5376B}" dt="2023-08-01T19:36:38.256" v="3650" actId="20577"/>
          <ac:spMkLst>
            <pc:docMk/>
            <pc:sldMk cId="3456880825" sldId="314"/>
            <ac:spMk id="544" creationId="{00000000-0000-0000-0000-000000000000}"/>
          </ac:spMkLst>
        </pc:spChg>
      </pc:sldChg>
      <pc:sldChg chg="modSp add mod ord">
        <pc:chgData name="Alayna Collins" userId="826deb9a099f9b39" providerId="LiveId" clId="{6F31DDFF-6596-4D64-B5FC-33886DB5376B}" dt="2023-08-03T20:53:42.505" v="7146" actId="20577"/>
        <pc:sldMkLst>
          <pc:docMk/>
          <pc:sldMk cId="1881335125" sldId="315"/>
        </pc:sldMkLst>
        <pc:spChg chg="mod">
          <ac:chgData name="Alayna Collins" userId="826deb9a099f9b39" providerId="LiveId" clId="{6F31DDFF-6596-4D64-B5FC-33886DB5376B}" dt="2023-08-03T20:53:42.505" v="7146" actId="20577"/>
          <ac:spMkLst>
            <pc:docMk/>
            <pc:sldMk cId="1881335125" sldId="315"/>
            <ac:spMk id="419" creationId="{00000000-0000-0000-0000-000000000000}"/>
          </ac:spMkLst>
        </pc:spChg>
        <pc:spChg chg="mod">
          <ac:chgData name="Alayna Collins" userId="826deb9a099f9b39" providerId="LiveId" clId="{6F31DDFF-6596-4D64-B5FC-33886DB5376B}" dt="2023-08-03T20:53:26.072" v="7123" actId="1035"/>
          <ac:spMkLst>
            <pc:docMk/>
            <pc:sldMk cId="1881335125" sldId="315"/>
            <ac:spMk id="420" creationId="{00000000-0000-0000-0000-000000000000}"/>
          </ac:spMkLst>
        </pc:spChg>
        <pc:cxnChg chg="mod">
          <ac:chgData name="Alayna Collins" userId="826deb9a099f9b39" providerId="LiveId" clId="{6F31DDFF-6596-4D64-B5FC-33886DB5376B}" dt="2023-08-03T20:53:30.796" v="7143" actId="1035"/>
          <ac:cxnSpMkLst>
            <pc:docMk/>
            <pc:sldMk cId="1881335125" sldId="315"/>
            <ac:cxnSpMk id="426" creationId="{00000000-0000-0000-0000-000000000000}"/>
          </ac:cxnSpMkLst>
        </pc:cxnChg>
      </pc:sldChg>
      <pc:sldChg chg="modSp add">
        <pc:chgData name="Alayna Collins" userId="826deb9a099f9b39" providerId="LiveId" clId="{6F31DDFF-6596-4D64-B5FC-33886DB5376B}" dt="2023-08-10T18:19:41.424" v="9165" actId="14100"/>
        <pc:sldMkLst>
          <pc:docMk/>
          <pc:sldMk cId="4245888594" sldId="316"/>
        </pc:sldMkLst>
        <pc:picChg chg="mod">
          <ac:chgData name="Alayna Collins" userId="826deb9a099f9b39" providerId="LiveId" clId="{6F31DDFF-6596-4D64-B5FC-33886DB5376B}" dt="2023-08-10T18:19:41.424" v="9165" actId="14100"/>
          <ac:picMkLst>
            <pc:docMk/>
            <pc:sldMk cId="4245888594" sldId="316"/>
            <ac:picMk id="1026" creationId="{11FFC120-4DD6-A539-9550-B5F42DDDFA94}"/>
          </ac:picMkLst>
        </pc:picChg>
      </pc:sldChg>
      <pc:sldChg chg="addSp modSp new mod ord">
        <pc:chgData name="Alayna Collins" userId="826deb9a099f9b39" providerId="LiveId" clId="{6F31DDFF-6596-4D64-B5FC-33886DB5376B}" dt="2023-08-10T18:48:12.041" v="9557" actId="948"/>
        <pc:sldMkLst>
          <pc:docMk/>
          <pc:sldMk cId="1077844459" sldId="317"/>
        </pc:sldMkLst>
        <pc:spChg chg="mod">
          <ac:chgData name="Alayna Collins" userId="826deb9a099f9b39" providerId="LiveId" clId="{6F31DDFF-6596-4D64-B5FC-33886DB5376B}" dt="2023-08-10T18:48:12.041" v="9557" actId="948"/>
          <ac:spMkLst>
            <pc:docMk/>
            <pc:sldMk cId="1077844459" sldId="317"/>
            <ac:spMk id="2" creationId="{29079F5B-913A-D07A-158D-AE750331822E}"/>
          </ac:spMkLst>
        </pc:spChg>
        <pc:spChg chg="mod">
          <ac:chgData name="Alayna Collins" userId="826deb9a099f9b39" providerId="LiveId" clId="{6F31DDFF-6596-4D64-B5FC-33886DB5376B}" dt="2023-08-10T18:37:34.339" v="9311" actId="20577"/>
          <ac:spMkLst>
            <pc:docMk/>
            <pc:sldMk cId="1077844459" sldId="317"/>
            <ac:spMk id="3" creationId="{27662692-4F54-28F1-A7D6-128E29D7FEBE}"/>
          </ac:spMkLst>
        </pc:spChg>
        <pc:picChg chg="add mod">
          <ac:chgData name="Alayna Collins" userId="826deb9a099f9b39" providerId="LiveId" clId="{6F31DDFF-6596-4D64-B5FC-33886DB5376B}" dt="2023-08-10T18:45:45.283" v="9542" actId="1076"/>
          <ac:picMkLst>
            <pc:docMk/>
            <pc:sldMk cId="1077844459" sldId="317"/>
            <ac:picMk id="2050" creationId="{CC297536-40BD-3F8B-020B-DF4595AE3E03}"/>
          </ac:picMkLst>
        </pc:picChg>
      </pc:sldChg>
      <pc:sldMasterChg chg="addSldLayout delSldLayout">
        <pc:chgData name="Alayna Collins" userId="826deb9a099f9b39" providerId="LiveId" clId="{6F31DDFF-6596-4D64-B5FC-33886DB5376B}" dt="2023-08-03T22:15:02.880" v="8895" actId="47"/>
        <pc:sldMasterMkLst>
          <pc:docMk/>
          <pc:sldMasterMk cId="0" sldId="2147483686"/>
        </pc:sldMasterMkLst>
        <pc:sldLayoutChg chg="del">
          <pc:chgData name="Alayna Collins" userId="826deb9a099f9b39" providerId="LiveId" clId="{6F31DDFF-6596-4D64-B5FC-33886DB5376B}" dt="2023-07-31T01:45:04.893" v="100" actId="2696"/>
          <pc:sldLayoutMkLst>
            <pc:docMk/>
            <pc:sldMasterMk cId="0" sldId="2147483686"/>
            <pc:sldLayoutMk cId="0" sldId="2147483650"/>
          </pc:sldLayoutMkLst>
        </pc:sldLayoutChg>
        <pc:sldLayoutChg chg="add del">
          <pc:chgData name="Alayna Collins" userId="826deb9a099f9b39" providerId="LiveId" clId="{6F31DDFF-6596-4D64-B5FC-33886DB5376B}" dt="2023-08-03T22:15:02.567" v="8894" actId="47"/>
          <pc:sldLayoutMkLst>
            <pc:docMk/>
            <pc:sldMasterMk cId="0" sldId="2147483686"/>
            <pc:sldLayoutMk cId="0" sldId="2147483651"/>
          </pc:sldLayoutMkLst>
        </pc:sldLayoutChg>
        <pc:sldLayoutChg chg="del">
          <pc:chgData name="Alayna Collins" userId="826deb9a099f9b39" providerId="LiveId" clId="{6F31DDFF-6596-4D64-B5FC-33886DB5376B}" dt="2023-08-03T21:57:01.947" v="8492" actId="47"/>
          <pc:sldLayoutMkLst>
            <pc:docMk/>
            <pc:sldMasterMk cId="0" sldId="2147483686"/>
            <pc:sldLayoutMk cId="0" sldId="2147483655"/>
          </pc:sldLayoutMkLst>
        </pc:sldLayoutChg>
        <pc:sldLayoutChg chg="del">
          <pc:chgData name="Alayna Collins" userId="826deb9a099f9b39" providerId="LiveId" clId="{6F31DDFF-6596-4D64-B5FC-33886DB5376B}" dt="2023-08-03T22:09:28.848" v="8789" actId="47"/>
          <pc:sldLayoutMkLst>
            <pc:docMk/>
            <pc:sldMasterMk cId="0" sldId="2147483686"/>
            <pc:sldLayoutMk cId="0" sldId="2147483656"/>
          </pc:sldLayoutMkLst>
        </pc:sldLayoutChg>
        <pc:sldLayoutChg chg="del">
          <pc:chgData name="Alayna Collins" userId="826deb9a099f9b39" providerId="LiveId" clId="{6F31DDFF-6596-4D64-B5FC-33886DB5376B}" dt="2023-08-03T22:09:26.158" v="8786" actId="47"/>
          <pc:sldLayoutMkLst>
            <pc:docMk/>
            <pc:sldMasterMk cId="0" sldId="2147483686"/>
            <pc:sldLayoutMk cId="0" sldId="2147483660"/>
          </pc:sldLayoutMkLst>
        </pc:sldLayoutChg>
        <pc:sldLayoutChg chg="add del">
          <pc:chgData name="Alayna Collins" userId="826deb9a099f9b39" providerId="LiveId" clId="{6F31DDFF-6596-4D64-B5FC-33886DB5376B}" dt="2023-08-03T22:15:02.880" v="8895" actId="47"/>
          <pc:sldLayoutMkLst>
            <pc:docMk/>
            <pc:sldMasterMk cId="0" sldId="2147483686"/>
            <pc:sldLayoutMk cId="0" sldId="2147483665"/>
          </pc:sldLayoutMkLst>
        </pc:sldLayoutChg>
        <pc:sldLayoutChg chg="del">
          <pc:chgData name="Alayna Collins" userId="826deb9a099f9b39" providerId="LiveId" clId="{6F31DDFF-6596-4D64-B5FC-33886DB5376B}" dt="2023-08-03T22:09:32.882" v="8792" actId="47"/>
          <pc:sldLayoutMkLst>
            <pc:docMk/>
            <pc:sldMasterMk cId="0" sldId="2147483686"/>
            <pc:sldLayoutMk cId="0" sldId="2147483667"/>
          </pc:sldLayoutMkLst>
        </pc:sldLayoutChg>
        <pc:sldLayoutChg chg="del">
          <pc:chgData name="Alayna Collins" userId="826deb9a099f9b39" providerId="LiveId" clId="{6F31DDFF-6596-4D64-B5FC-33886DB5376B}" dt="2023-08-03T22:09:27.957" v="8788" actId="47"/>
          <pc:sldLayoutMkLst>
            <pc:docMk/>
            <pc:sldMasterMk cId="0" sldId="2147483686"/>
            <pc:sldLayoutMk cId="0" sldId="2147483670"/>
          </pc:sldLayoutMkLst>
        </pc:sldLayoutChg>
        <pc:sldLayoutChg chg="del">
          <pc:chgData name="Alayna Collins" userId="826deb9a099f9b39" providerId="LiveId" clId="{6F31DDFF-6596-4D64-B5FC-33886DB5376B}" dt="2023-08-03T22:09:27.347" v="8787" actId="47"/>
          <pc:sldLayoutMkLst>
            <pc:docMk/>
            <pc:sldMasterMk cId="0" sldId="2147483686"/>
            <pc:sldLayoutMk cId="0" sldId="2147483672"/>
          </pc:sldLayoutMkLst>
        </pc:sldLayoutChg>
        <pc:sldLayoutChg chg="del">
          <pc:chgData name="Alayna Collins" userId="826deb9a099f9b39" providerId="LiveId" clId="{6F31DDFF-6596-4D64-B5FC-33886DB5376B}" dt="2023-08-03T22:09:30.553" v="8790" actId="47"/>
          <pc:sldLayoutMkLst>
            <pc:docMk/>
            <pc:sldMasterMk cId="0" sldId="2147483686"/>
            <pc:sldLayoutMk cId="0" sldId="2147483673"/>
          </pc:sldLayoutMkLst>
        </pc:sldLayoutChg>
        <pc:sldLayoutChg chg="del">
          <pc:chgData name="Alayna Collins" userId="826deb9a099f9b39" providerId="LiveId" clId="{6F31DDFF-6596-4D64-B5FC-33886DB5376B}" dt="2023-08-03T22:09:31.610" v="8791" actId="47"/>
          <pc:sldLayoutMkLst>
            <pc:docMk/>
            <pc:sldMasterMk cId="0" sldId="2147483686"/>
            <pc:sldLayoutMk cId="0" sldId="2147483674"/>
          </pc:sldLayoutMkLst>
        </pc:sldLayoutChg>
        <pc:sldLayoutChg chg="del">
          <pc:chgData name="Alayna Collins" userId="826deb9a099f9b39" providerId="LiveId" clId="{6F31DDFF-6596-4D64-B5FC-33886DB5376B}" dt="2023-08-03T22:09:40.624" v="8799" actId="47"/>
          <pc:sldLayoutMkLst>
            <pc:docMk/>
            <pc:sldMasterMk cId="0" sldId="2147483686"/>
            <pc:sldLayoutMk cId="0" sldId="2147483676"/>
          </pc:sldLayoutMkLst>
        </pc:sldLayoutChg>
        <pc:sldLayoutChg chg="del">
          <pc:chgData name="Alayna Collins" userId="826deb9a099f9b39" providerId="LiveId" clId="{6F31DDFF-6596-4D64-B5FC-33886DB5376B}" dt="2023-08-03T22:09:39.795" v="8798" actId="47"/>
          <pc:sldLayoutMkLst>
            <pc:docMk/>
            <pc:sldMasterMk cId="0" sldId="2147483686"/>
            <pc:sldLayoutMk cId="0" sldId="2147483677"/>
          </pc:sldLayoutMkLst>
        </pc:sldLayoutChg>
        <pc:sldLayoutChg chg="del">
          <pc:chgData name="Alayna Collins" userId="826deb9a099f9b39" providerId="LiveId" clId="{6F31DDFF-6596-4D64-B5FC-33886DB5376B}" dt="2023-08-03T22:09:37.778" v="8796" actId="47"/>
          <pc:sldLayoutMkLst>
            <pc:docMk/>
            <pc:sldMasterMk cId="0" sldId="2147483686"/>
            <pc:sldLayoutMk cId="0" sldId="2147483679"/>
          </pc:sldLayoutMkLst>
        </pc:sldLayoutChg>
        <pc:sldLayoutChg chg="del">
          <pc:chgData name="Alayna Collins" userId="826deb9a099f9b39" providerId="LiveId" clId="{6F31DDFF-6596-4D64-B5FC-33886DB5376B}" dt="2023-08-03T22:09:33.649" v="8793" actId="47"/>
          <pc:sldLayoutMkLst>
            <pc:docMk/>
            <pc:sldMasterMk cId="0" sldId="2147483686"/>
            <pc:sldLayoutMk cId="0" sldId="2147483680"/>
          </pc:sldLayoutMkLst>
        </pc:sldLayoutChg>
        <pc:sldLayoutChg chg="del">
          <pc:chgData name="Alayna Collins" userId="826deb9a099f9b39" providerId="LiveId" clId="{6F31DDFF-6596-4D64-B5FC-33886DB5376B}" dt="2023-08-03T22:09:43.376" v="8800" actId="47"/>
          <pc:sldLayoutMkLst>
            <pc:docMk/>
            <pc:sldMasterMk cId="0" sldId="2147483686"/>
            <pc:sldLayoutMk cId="0" sldId="2147483681"/>
          </pc:sldLayoutMkLst>
        </pc:sldLayoutChg>
      </pc:sldMasterChg>
      <pc:sldMasterChg chg="delSldLayout">
        <pc:chgData name="Alayna Collins" userId="826deb9a099f9b39" providerId="LiveId" clId="{6F31DDFF-6596-4D64-B5FC-33886DB5376B}" dt="2023-08-03T22:15:01.926" v="8893" actId="47"/>
        <pc:sldMasterMkLst>
          <pc:docMk/>
          <pc:sldMasterMk cId="0" sldId="2147483687"/>
        </pc:sldMasterMkLst>
        <pc:sldLayoutChg chg="del">
          <pc:chgData name="Alayna Collins" userId="826deb9a099f9b39" providerId="LiveId" clId="{6F31DDFF-6596-4D64-B5FC-33886DB5376B}" dt="2023-08-03T22:15:01.926" v="8893" actId="47"/>
          <pc:sldLayoutMkLst>
            <pc:docMk/>
            <pc:sldMasterMk cId="0" sldId="2147483687"/>
            <pc:sldLayoutMk cId="0" sldId="2147483685"/>
          </pc:sldLayoutMkLst>
        </pc:sldLayoutChg>
      </pc:sldMasterChg>
    </pc:docChg>
  </pc:docChgLst>
  <pc:docChgLst>
    <pc:chgData name="Alayna Collins" userId="826deb9a099f9b39" providerId="LiveId" clId="{596FBD86-A41D-49B4-83DD-BF7DBBDDB0BB}"/>
    <pc:docChg chg="modSld">
      <pc:chgData name="Alayna Collins" userId="826deb9a099f9b39" providerId="LiveId" clId="{596FBD86-A41D-49B4-83DD-BF7DBBDDB0BB}" dt="2023-10-24T01:48:26.238" v="225" actId="20577"/>
      <pc:docMkLst>
        <pc:docMk/>
      </pc:docMkLst>
      <pc:sldChg chg="modSp mod">
        <pc:chgData name="Alayna Collins" userId="826deb9a099f9b39" providerId="LiveId" clId="{596FBD86-A41D-49B4-83DD-BF7DBBDDB0BB}" dt="2023-10-24T01:39:12.724" v="57" actId="20577"/>
        <pc:sldMkLst>
          <pc:docMk/>
          <pc:sldMk cId="0" sldId="256"/>
        </pc:sldMkLst>
        <pc:spChg chg="mod">
          <ac:chgData name="Alayna Collins" userId="826deb9a099f9b39" providerId="LiveId" clId="{596FBD86-A41D-49B4-83DD-BF7DBBDDB0BB}" dt="2023-10-24T01:39:12.724" v="57" actId="20577"/>
          <ac:spMkLst>
            <pc:docMk/>
            <pc:sldMk cId="0" sldId="256"/>
            <ac:spMk id="250" creationId="{00000000-0000-0000-0000-000000000000}"/>
          </ac:spMkLst>
        </pc:spChg>
      </pc:sldChg>
      <pc:sldChg chg="addSp delSp modSp modAnim">
        <pc:chgData name="Alayna Collins" userId="826deb9a099f9b39" providerId="LiveId" clId="{596FBD86-A41D-49B4-83DD-BF7DBBDDB0BB}" dt="2023-10-24T01:44:09.197" v="65" actId="478"/>
        <pc:sldMkLst>
          <pc:docMk/>
          <pc:sldMk cId="0" sldId="265"/>
        </pc:sldMkLst>
        <pc:picChg chg="add del mod">
          <ac:chgData name="Alayna Collins" userId="826deb9a099f9b39" providerId="LiveId" clId="{596FBD86-A41D-49B4-83DD-BF7DBBDDB0BB}" dt="2023-10-24T01:44:09.197" v="65" actId="478"/>
          <ac:picMkLst>
            <pc:docMk/>
            <pc:sldMk cId="0" sldId="265"/>
            <ac:picMk id="1026" creationId="{3969F4CD-99FE-920C-0A0A-E8F8758FB3E9}"/>
          </ac:picMkLst>
        </pc:picChg>
      </pc:sldChg>
      <pc:sldChg chg="modSp mod">
        <pc:chgData name="Alayna Collins" userId="826deb9a099f9b39" providerId="LiveId" clId="{596FBD86-A41D-49B4-83DD-BF7DBBDDB0BB}" dt="2023-10-24T01:48:26.238" v="225" actId="20577"/>
        <pc:sldMkLst>
          <pc:docMk/>
          <pc:sldMk cId="0" sldId="277"/>
        </pc:sldMkLst>
        <pc:spChg chg="mod">
          <ac:chgData name="Alayna Collins" userId="826deb9a099f9b39" providerId="LiveId" clId="{596FBD86-A41D-49B4-83DD-BF7DBBDDB0BB}" dt="2023-10-24T01:48:26.238" v="225" actId="20577"/>
          <ac:spMkLst>
            <pc:docMk/>
            <pc:sldMk cId="0" sldId="277"/>
            <ac:spMk id="660" creationId="{00000000-0000-0000-0000-000000000000}"/>
          </ac:spMkLst>
        </pc:spChg>
      </pc:sldChg>
      <pc:sldChg chg="addSp modSp modAnim">
        <pc:chgData name="Alayna Collins" userId="826deb9a099f9b39" providerId="LiveId" clId="{596FBD86-A41D-49B4-83DD-BF7DBBDDB0BB}" dt="2023-10-24T01:44:29.870" v="68"/>
        <pc:sldMkLst>
          <pc:docMk/>
          <pc:sldMk cId="4245888594" sldId="316"/>
        </pc:sldMkLst>
        <pc:picChg chg="add mod">
          <ac:chgData name="Alayna Collins" userId="826deb9a099f9b39" providerId="LiveId" clId="{596FBD86-A41D-49B4-83DD-BF7DBBDDB0BB}" dt="2023-10-24T01:44:22.936" v="67" actId="1076"/>
          <ac:picMkLst>
            <pc:docMk/>
            <pc:sldMk cId="4245888594" sldId="316"/>
            <ac:picMk id="2050" creationId="{7E0147B7-37AE-04C0-CC8A-A1C9F9999F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32c23589c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132c23589c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135deb35d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135deb35d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35deb35d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135deb35d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35deb35d8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135deb35d8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9343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12e5f0ff4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12e5f0ff4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135deb35d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135deb35d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284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12e5f0ff49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12e5f0ff49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35deb35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35deb35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35deb35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35deb35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506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135deb35d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135deb35d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135deb35d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135deb35d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12aaa33e0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12aaa33e0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35deb35d8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135deb35d8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835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135deb35d8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1135deb35d8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135deb35d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1135deb35d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135deb35d8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1135deb35d8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1" name="Google Shape;11131;g113691c1f39_1_18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2" name="Google Shape;11132;g113691c1f39_1_18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e5f0ff49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2e5f0ff49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135deb35d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1135deb35d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11213dddf14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11213dddf14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11213dddf14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11213dddf14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263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12e5f0ff4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12e5f0ff49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35deb35d8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135deb35d8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e5f0ff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e5f0ff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345801"/>
            <a:ext cx="4941000" cy="245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4064475"/>
            <a:ext cx="4823400" cy="35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713225" y="1488154"/>
            <a:ext cx="4823400" cy="151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>
            <a:off x="713225" y="3004346"/>
            <a:ext cx="4823400" cy="6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subTitle" idx="1"/>
          </p:nvPr>
        </p:nvSpPr>
        <p:spPr>
          <a:xfrm>
            <a:off x="713225" y="2092200"/>
            <a:ext cx="2605800" cy="95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8100" y="160175"/>
            <a:ext cx="316673" cy="51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001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1"/>
          </p:nvPr>
        </p:nvSpPr>
        <p:spPr>
          <a:xfrm>
            <a:off x="5742425" y="3570300"/>
            <a:ext cx="2688300" cy="9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4572000" y="3162175"/>
            <a:ext cx="35052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2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2"/>
          </p:nvPr>
        </p:nvSpPr>
        <p:spPr>
          <a:xfrm>
            <a:off x="713225" y="3162175"/>
            <a:ext cx="35052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2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4572000" y="3605274"/>
            <a:ext cx="350520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ubTitle" idx="4"/>
          </p:nvPr>
        </p:nvSpPr>
        <p:spPr>
          <a:xfrm>
            <a:off x="713225" y="3605274"/>
            <a:ext cx="350520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title" idx="2"/>
          </p:nvPr>
        </p:nvSpPr>
        <p:spPr>
          <a:xfrm>
            <a:off x="713225" y="3221875"/>
            <a:ext cx="22317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ubTitle" idx="1"/>
          </p:nvPr>
        </p:nvSpPr>
        <p:spPr>
          <a:xfrm>
            <a:off x="713225" y="3983648"/>
            <a:ext cx="22317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title" idx="3"/>
          </p:nvPr>
        </p:nvSpPr>
        <p:spPr>
          <a:xfrm>
            <a:off x="3456125" y="3221875"/>
            <a:ext cx="22317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4"/>
          </p:nvPr>
        </p:nvSpPr>
        <p:spPr>
          <a:xfrm>
            <a:off x="3456125" y="3983649"/>
            <a:ext cx="22317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title" idx="5"/>
          </p:nvPr>
        </p:nvSpPr>
        <p:spPr>
          <a:xfrm>
            <a:off x="6199025" y="3221875"/>
            <a:ext cx="22317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6"/>
          </p:nvPr>
        </p:nvSpPr>
        <p:spPr>
          <a:xfrm>
            <a:off x="6199025" y="3983648"/>
            <a:ext cx="22317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713225" y="3228350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1"/>
          </p:nvPr>
        </p:nvSpPr>
        <p:spPr>
          <a:xfrm>
            <a:off x="713225" y="3730275"/>
            <a:ext cx="1880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 idx="2"/>
          </p:nvPr>
        </p:nvSpPr>
        <p:spPr>
          <a:xfrm>
            <a:off x="2642629" y="3228350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ubTitle" idx="3"/>
          </p:nvPr>
        </p:nvSpPr>
        <p:spPr>
          <a:xfrm>
            <a:off x="2642635" y="3730275"/>
            <a:ext cx="1880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title" idx="4"/>
          </p:nvPr>
        </p:nvSpPr>
        <p:spPr>
          <a:xfrm>
            <a:off x="4572025" y="3228348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subTitle" idx="5"/>
          </p:nvPr>
        </p:nvSpPr>
        <p:spPr>
          <a:xfrm>
            <a:off x="4572025" y="3730263"/>
            <a:ext cx="1880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title" idx="6"/>
          </p:nvPr>
        </p:nvSpPr>
        <p:spPr>
          <a:xfrm>
            <a:off x="6501429" y="3228348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7"/>
          </p:nvPr>
        </p:nvSpPr>
        <p:spPr>
          <a:xfrm>
            <a:off x="6501435" y="3730263"/>
            <a:ext cx="1880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title" idx="8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225" y="1194438"/>
            <a:ext cx="466001" cy="75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0900" y="297422"/>
            <a:ext cx="297850" cy="48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713233" y="1658015"/>
            <a:ext cx="3550500" cy="3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subTitle" idx="1"/>
          </p:nvPr>
        </p:nvSpPr>
        <p:spPr>
          <a:xfrm>
            <a:off x="713225" y="2042245"/>
            <a:ext cx="3550500" cy="2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 idx="2"/>
          </p:nvPr>
        </p:nvSpPr>
        <p:spPr>
          <a:xfrm>
            <a:off x="713208" y="2824879"/>
            <a:ext cx="3550500" cy="3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subTitle" idx="3"/>
          </p:nvPr>
        </p:nvSpPr>
        <p:spPr>
          <a:xfrm>
            <a:off x="713200" y="3209093"/>
            <a:ext cx="3550500" cy="2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 idx="4"/>
          </p:nvPr>
        </p:nvSpPr>
        <p:spPr>
          <a:xfrm>
            <a:off x="713233" y="4001459"/>
            <a:ext cx="3550500" cy="3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ubTitle" idx="5"/>
          </p:nvPr>
        </p:nvSpPr>
        <p:spPr>
          <a:xfrm>
            <a:off x="713225" y="4385664"/>
            <a:ext cx="3550500" cy="2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title" idx="6"/>
          </p:nvPr>
        </p:nvSpPr>
        <p:spPr>
          <a:xfrm>
            <a:off x="4880287" y="4001459"/>
            <a:ext cx="3550500" cy="3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subTitle" idx="7"/>
          </p:nvPr>
        </p:nvSpPr>
        <p:spPr>
          <a:xfrm>
            <a:off x="4880273" y="4385664"/>
            <a:ext cx="3550500" cy="2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title" idx="8"/>
          </p:nvPr>
        </p:nvSpPr>
        <p:spPr>
          <a:xfrm>
            <a:off x="4880325" y="1658015"/>
            <a:ext cx="3550500" cy="3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ubTitle" idx="9"/>
          </p:nvPr>
        </p:nvSpPr>
        <p:spPr>
          <a:xfrm>
            <a:off x="4880319" y="2042245"/>
            <a:ext cx="3550500" cy="2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title" idx="13"/>
          </p:nvPr>
        </p:nvSpPr>
        <p:spPr>
          <a:xfrm>
            <a:off x="4880300" y="2824879"/>
            <a:ext cx="3550500" cy="3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subTitle" idx="14"/>
          </p:nvPr>
        </p:nvSpPr>
        <p:spPr>
          <a:xfrm>
            <a:off x="4880298" y="3209093"/>
            <a:ext cx="3550500" cy="2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title" idx="15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1300" y="2002088"/>
            <a:ext cx="466001" cy="75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1125" y="3104551"/>
            <a:ext cx="638925" cy="103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425" y="851097"/>
            <a:ext cx="297850" cy="48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title"/>
          </p:nvPr>
        </p:nvSpPr>
        <p:spPr>
          <a:xfrm>
            <a:off x="713325" y="2348550"/>
            <a:ext cx="3858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title" idx="2" hasCustomPrompt="1"/>
          </p:nvPr>
        </p:nvSpPr>
        <p:spPr>
          <a:xfrm>
            <a:off x="713325" y="1412463"/>
            <a:ext cx="1536300" cy="899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4" name="Google Shape;204;p32"/>
          <p:cNvSpPr txBox="1">
            <a:spLocks noGrp="1"/>
          </p:cNvSpPr>
          <p:nvPr>
            <p:ph type="subTitle" idx="1"/>
          </p:nvPr>
        </p:nvSpPr>
        <p:spPr>
          <a:xfrm>
            <a:off x="713325" y="3227325"/>
            <a:ext cx="2432100" cy="50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612" y="410218"/>
            <a:ext cx="218150" cy="354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4064" y="2818938"/>
            <a:ext cx="1360603" cy="221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9530" y="1158765"/>
            <a:ext cx="498427" cy="81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6197" y="1824765"/>
            <a:ext cx="918992" cy="149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7963" y="253449"/>
            <a:ext cx="348243" cy="56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3398" y="2818950"/>
            <a:ext cx="1097325" cy="17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80150" y="2360871"/>
            <a:ext cx="2783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803850" y="1412463"/>
            <a:ext cx="1536300" cy="899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355950" y="3227325"/>
            <a:ext cx="2432100" cy="50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700" y="1307446"/>
            <a:ext cx="783401" cy="127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825" y="2750605"/>
            <a:ext cx="918800" cy="1493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765" y="710576"/>
            <a:ext cx="651267" cy="105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4699" y="439527"/>
            <a:ext cx="309857" cy="50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267" y="3277613"/>
            <a:ext cx="1147826" cy="1865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2804" y="192175"/>
            <a:ext cx="298144" cy="48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4523" y="676833"/>
            <a:ext cx="444976" cy="72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98" y="1017715"/>
            <a:ext cx="444973" cy="723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713225" y="1573200"/>
            <a:ext cx="40773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25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2262450" y="1252450"/>
            <a:ext cx="4619100" cy="19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2642550" y="3314450"/>
            <a:ext cx="3858900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617600" cy="44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2"/>
          </p:nvPr>
        </p:nvSpPr>
        <p:spPr>
          <a:xfrm>
            <a:off x="713225" y="1994835"/>
            <a:ext cx="2455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3" hasCustomPrompt="1"/>
          </p:nvPr>
        </p:nvSpPr>
        <p:spPr>
          <a:xfrm>
            <a:off x="713225" y="1348875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713225" y="2416020"/>
            <a:ext cx="23559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4"/>
          </p:nvPr>
        </p:nvSpPr>
        <p:spPr>
          <a:xfrm>
            <a:off x="3344120" y="1994847"/>
            <a:ext cx="2455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5" hasCustomPrompt="1"/>
          </p:nvPr>
        </p:nvSpPr>
        <p:spPr>
          <a:xfrm>
            <a:off x="3344120" y="1348875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>
            <a:off x="3344120" y="2416033"/>
            <a:ext cx="23559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7"/>
          </p:nvPr>
        </p:nvSpPr>
        <p:spPr>
          <a:xfrm>
            <a:off x="5975022" y="1994847"/>
            <a:ext cx="2455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8" hasCustomPrompt="1"/>
          </p:nvPr>
        </p:nvSpPr>
        <p:spPr>
          <a:xfrm>
            <a:off x="5975022" y="1348875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9"/>
          </p:nvPr>
        </p:nvSpPr>
        <p:spPr>
          <a:xfrm>
            <a:off x="5975022" y="2416033"/>
            <a:ext cx="23559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/>
          </p:nvPr>
        </p:nvSpPr>
        <p:spPr>
          <a:xfrm>
            <a:off x="713225" y="3702577"/>
            <a:ext cx="24537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713225" y="3053638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5"/>
          </p:nvPr>
        </p:nvSpPr>
        <p:spPr>
          <a:xfrm>
            <a:off x="713225" y="4123775"/>
            <a:ext cx="23559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6"/>
          </p:nvPr>
        </p:nvSpPr>
        <p:spPr>
          <a:xfrm>
            <a:off x="3344120" y="3702577"/>
            <a:ext cx="24537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7" hasCustomPrompt="1"/>
          </p:nvPr>
        </p:nvSpPr>
        <p:spPr>
          <a:xfrm>
            <a:off x="3344120" y="3053638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8"/>
          </p:nvPr>
        </p:nvSpPr>
        <p:spPr>
          <a:xfrm>
            <a:off x="3344120" y="4123775"/>
            <a:ext cx="23559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9"/>
          </p:nvPr>
        </p:nvSpPr>
        <p:spPr>
          <a:xfrm>
            <a:off x="5975022" y="3702577"/>
            <a:ext cx="2455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20" hasCustomPrompt="1"/>
          </p:nvPr>
        </p:nvSpPr>
        <p:spPr>
          <a:xfrm>
            <a:off x="5975022" y="3053638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21"/>
          </p:nvPr>
        </p:nvSpPr>
        <p:spPr>
          <a:xfrm>
            <a:off x="5975022" y="4123775"/>
            <a:ext cx="23559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713225" y="2806650"/>
            <a:ext cx="38589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713225" y="1343250"/>
            <a:ext cx="4604700" cy="13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89" y="594882"/>
            <a:ext cx="520235" cy="84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62" y="148799"/>
            <a:ext cx="341614" cy="555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73200"/>
            <a:ext cx="7717500" cy="29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664" r:id="rId12"/>
    <p:sldLayoutId id="2147483666" r:id="rId13"/>
    <p:sldLayoutId id="2147483668" r:id="rId14"/>
    <p:sldLayoutId id="2147483669" r:id="rId15"/>
    <p:sldLayoutId id="2147483671" r:id="rId16"/>
    <p:sldLayoutId id="2147483675" r:id="rId17"/>
    <p:sldLayoutId id="2147483678" r:id="rId18"/>
    <p:sldLayoutId id="2147483682" r:id="rId19"/>
    <p:sldLayoutId id="2147483683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"/>
          <p:cNvSpPr txBox="1">
            <a:spLocks noGrp="1"/>
          </p:cNvSpPr>
          <p:nvPr>
            <p:ph type="ctrTitle"/>
          </p:nvPr>
        </p:nvSpPr>
        <p:spPr>
          <a:xfrm>
            <a:off x="713225" y="1345801"/>
            <a:ext cx="4941000" cy="24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dirty="0"/>
              <a:t>Cocaine &amp; Crack</a:t>
            </a:r>
            <a:endParaRPr b="1" dirty="0"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245" name="Google Shape;24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45" y="2861140"/>
            <a:ext cx="1219260" cy="198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9645" y="2016348"/>
            <a:ext cx="446650" cy="7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4276" y="2718344"/>
            <a:ext cx="823525" cy="1338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41"/>
          <p:cNvCxnSpPr/>
          <p:nvPr/>
        </p:nvCxnSpPr>
        <p:spPr>
          <a:xfrm>
            <a:off x="717875" y="1213725"/>
            <a:ext cx="7682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9" name="Google Shape;24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6075" y="1706400"/>
            <a:ext cx="312068" cy="50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1"/>
          <p:cNvSpPr txBox="1">
            <a:spLocks noGrp="1"/>
          </p:cNvSpPr>
          <p:nvPr>
            <p:ph type="subTitle" idx="1"/>
          </p:nvPr>
        </p:nvSpPr>
        <p:spPr>
          <a:xfrm>
            <a:off x="713225" y="3797701"/>
            <a:ext cx="4823400" cy="9307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Alayna Collins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Madigan Army Medical Center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October 24, 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 up of leaves covered on the dew">
            <a:extLst>
              <a:ext uri="{FF2B5EF4-FFF2-40B4-BE49-F238E27FC236}">
                <a16:creationId xmlns:a16="http://schemas.microsoft.com/office/drawing/2014/main" id="{59A9860F-5FC6-74C5-DE53-6AFC36E4D1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-100422" y="-189781"/>
            <a:ext cx="9264770" cy="6176514"/>
          </a:xfrm>
          <a:prstGeom prst="rect">
            <a:avLst/>
          </a:prstGeom>
        </p:spPr>
      </p:pic>
      <p:sp>
        <p:nvSpPr>
          <p:cNvPr id="544" name="Google Shape;544;p5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25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03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Google Shape;419;p51">
            <a:extLst>
              <a:ext uri="{FF2B5EF4-FFF2-40B4-BE49-F238E27FC236}">
                <a16:creationId xmlns:a16="http://schemas.microsoft.com/office/drawing/2014/main" id="{A8AE0D2F-1471-DA6B-1D93-DD067002ECB5}"/>
              </a:ext>
            </a:extLst>
          </p:cNvPr>
          <p:cNvSpPr txBox="1">
            <a:spLocks/>
          </p:cNvSpPr>
          <p:nvPr/>
        </p:nvSpPr>
        <p:spPr>
          <a:xfrm>
            <a:off x="713225" y="2698300"/>
            <a:ext cx="5518142" cy="99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10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</a:rPr>
              <a:t>Psychological Effects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2"/>
          <p:cNvSpPr txBox="1">
            <a:spLocks noGrp="1"/>
          </p:cNvSpPr>
          <p:nvPr>
            <p:ph type="title"/>
          </p:nvPr>
        </p:nvSpPr>
        <p:spPr>
          <a:xfrm>
            <a:off x="713233" y="1658015"/>
            <a:ext cx="3550500" cy="3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Euphoria &amp; Wellbeing</a:t>
            </a:r>
            <a:endParaRPr dirty="0"/>
          </a:p>
        </p:txBody>
      </p:sp>
      <p:sp>
        <p:nvSpPr>
          <p:cNvPr id="433" name="Google Shape;433;p52"/>
          <p:cNvSpPr txBox="1">
            <a:spLocks noGrp="1"/>
          </p:cNvSpPr>
          <p:nvPr>
            <p:ph type="title" idx="2"/>
          </p:nvPr>
        </p:nvSpPr>
        <p:spPr>
          <a:xfrm>
            <a:off x="713207" y="2824878"/>
            <a:ext cx="4167065" cy="3512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Intense Physical Pleasure</a:t>
            </a:r>
            <a:endParaRPr dirty="0"/>
          </a:p>
        </p:txBody>
      </p:sp>
      <p:sp>
        <p:nvSpPr>
          <p:cNvPr id="435" name="Google Shape;435;p52"/>
          <p:cNvSpPr txBox="1">
            <a:spLocks noGrp="1"/>
          </p:cNvSpPr>
          <p:nvPr>
            <p:ph type="title" idx="4"/>
          </p:nvPr>
        </p:nvSpPr>
        <p:spPr>
          <a:xfrm>
            <a:off x="713233" y="4001459"/>
            <a:ext cx="3550500" cy="3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Energy &amp; Alertness</a:t>
            </a:r>
            <a:endParaRPr dirty="0"/>
          </a:p>
        </p:txBody>
      </p:sp>
      <p:sp>
        <p:nvSpPr>
          <p:cNvPr id="437" name="Google Shape;437;p52"/>
          <p:cNvSpPr txBox="1">
            <a:spLocks noGrp="1"/>
          </p:cNvSpPr>
          <p:nvPr>
            <p:ph type="title" idx="6"/>
          </p:nvPr>
        </p:nvSpPr>
        <p:spPr>
          <a:xfrm>
            <a:off x="4880287" y="4001459"/>
            <a:ext cx="3550500" cy="3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Hostility &amp; Paranoia</a:t>
            </a:r>
            <a:endParaRPr dirty="0"/>
          </a:p>
        </p:txBody>
      </p:sp>
      <p:sp>
        <p:nvSpPr>
          <p:cNvPr id="439" name="Google Shape;439;p52"/>
          <p:cNvSpPr txBox="1">
            <a:spLocks noGrp="1"/>
          </p:cNvSpPr>
          <p:nvPr>
            <p:ph type="title" idx="15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Psychological Effects</a:t>
            </a:r>
            <a:endParaRPr dirty="0"/>
          </a:p>
        </p:txBody>
      </p:sp>
      <p:sp>
        <p:nvSpPr>
          <p:cNvPr id="440" name="Google Shape;440;p52"/>
          <p:cNvSpPr txBox="1">
            <a:spLocks noGrp="1"/>
          </p:cNvSpPr>
          <p:nvPr>
            <p:ph type="title" idx="8"/>
          </p:nvPr>
        </p:nvSpPr>
        <p:spPr>
          <a:xfrm>
            <a:off x="4880325" y="1658015"/>
            <a:ext cx="3550500" cy="3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Talkativeness</a:t>
            </a:r>
            <a:endParaRPr dirty="0"/>
          </a:p>
        </p:txBody>
      </p:sp>
      <p:sp>
        <p:nvSpPr>
          <p:cNvPr id="442" name="Google Shape;442;p52"/>
          <p:cNvSpPr txBox="1">
            <a:spLocks noGrp="1"/>
          </p:cNvSpPr>
          <p:nvPr>
            <p:ph type="title" idx="13"/>
          </p:nvPr>
        </p:nvSpPr>
        <p:spPr>
          <a:xfrm>
            <a:off x="4880300" y="2824879"/>
            <a:ext cx="3550500" cy="3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Increased Attention</a:t>
            </a:r>
            <a:endParaRPr dirty="0"/>
          </a:p>
        </p:txBody>
      </p:sp>
      <p:cxnSp>
        <p:nvCxnSpPr>
          <p:cNvPr id="444" name="Google Shape;444;p52"/>
          <p:cNvCxnSpPr/>
          <p:nvPr/>
        </p:nvCxnSpPr>
        <p:spPr>
          <a:xfrm>
            <a:off x="4962225" y="1658115"/>
            <a:ext cx="325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52"/>
          <p:cNvCxnSpPr/>
          <p:nvPr/>
        </p:nvCxnSpPr>
        <p:spPr>
          <a:xfrm>
            <a:off x="4962200" y="2816085"/>
            <a:ext cx="325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52"/>
          <p:cNvCxnSpPr/>
          <p:nvPr/>
        </p:nvCxnSpPr>
        <p:spPr>
          <a:xfrm>
            <a:off x="4962225" y="4001463"/>
            <a:ext cx="325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7" name="Google Shape;447;p52"/>
          <p:cNvCxnSpPr/>
          <p:nvPr/>
        </p:nvCxnSpPr>
        <p:spPr>
          <a:xfrm>
            <a:off x="810000" y="1658115"/>
            <a:ext cx="325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8" name="Google Shape;448;p52"/>
          <p:cNvCxnSpPr/>
          <p:nvPr/>
        </p:nvCxnSpPr>
        <p:spPr>
          <a:xfrm>
            <a:off x="809975" y="2816085"/>
            <a:ext cx="325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9" name="Google Shape;449;p52"/>
          <p:cNvCxnSpPr/>
          <p:nvPr/>
        </p:nvCxnSpPr>
        <p:spPr>
          <a:xfrm>
            <a:off x="810000" y="4001463"/>
            <a:ext cx="325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" name="Google Shape;10375;p93">
            <a:extLst>
              <a:ext uri="{FF2B5EF4-FFF2-40B4-BE49-F238E27FC236}">
                <a16:creationId xmlns:a16="http://schemas.microsoft.com/office/drawing/2014/main" id="{6241F5EB-1B15-D722-30E0-BCEAF70C9AAF}"/>
              </a:ext>
            </a:extLst>
          </p:cNvPr>
          <p:cNvGrpSpPr/>
          <p:nvPr/>
        </p:nvGrpSpPr>
        <p:grpSpPr>
          <a:xfrm>
            <a:off x="5036869" y="3541966"/>
            <a:ext cx="358199" cy="359154"/>
            <a:chOff x="-48633950" y="1972600"/>
            <a:chExt cx="300100" cy="300900"/>
          </a:xfrm>
          <a:solidFill>
            <a:srgbClr val="849292"/>
          </a:solidFill>
        </p:grpSpPr>
        <p:sp>
          <p:nvSpPr>
            <p:cNvPr id="16" name="Google Shape;10376;p93">
              <a:extLst>
                <a:ext uri="{FF2B5EF4-FFF2-40B4-BE49-F238E27FC236}">
                  <a16:creationId xmlns:a16="http://schemas.microsoft.com/office/drawing/2014/main" id="{90ACE887-C196-FAA6-4929-6E66A2EB48D9}"/>
                </a:ext>
              </a:extLst>
            </p:cNvPr>
            <p:cNvSpPr/>
            <p:nvPr/>
          </p:nvSpPr>
          <p:spPr>
            <a:xfrm>
              <a:off x="-48633950" y="1972600"/>
              <a:ext cx="300100" cy="300900"/>
            </a:xfrm>
            <a:custGeom>
              <a:avLst/>
              <a:gdLst/>
              <a:ahLst/>
              <a:cxnLst/>
              <a:rect l="l" t="t" r="r" b="b"/>
              <a:pathLst>
                <a:path w="12004" h="12036" extrusionOk="0">
                  <a:moveTo>
                    <a:pt x="1418" y="756"/>
                  </a:moveTo>
                  <a:lnTo>
                    <a:pt x="1418" y="1481"/>
                  </a:lnTo>
                  <a:lnTo>
                    <a:pt x="693" y="1481"/>
                  </a:lnTo>
                  <a:lnTo>
                    <a:pt x="693" y="756"/>
                  </a:lnTo>
                  <a:close/>
                  <a:moveTo>
                    <a:pt x="11310" y="756"/>
                  </a:moveTo>
                  <a:lnTo>
                    <a:pt x="11310" y="1481"/>
                  </a:lnTo>
                  <a:lnTo>
                    <a:pt x="10586" y="1481"/>
                  </a:lnTo>
                  <a:lnTo>
                    <a:pt x="10586" y="756"/>
                  </a:lnTo>
                  <a:close/>
                  <a:moveTo>
                    <a:pt x="9893" y="1418"/>
                  </a:moveTo>
                  <a:lnTo>
                    <a:pt x="9893" y="1796"/>
                  </a:lnTo>
                  <a:cubicBezTo>
                    <a:pt x="9893" y="1985"/>
                    <a:pt x="10050" y="2143"/>
                    <a:pt x="10239" y="2143"/>
                  </a:cubicBezTo>
                  <a:lnTo>
                    <a:pt x="10586" y="2143"/>
                  </a:lnTo>
                  <a:lnTo>
                    <a:pt x="10586" y="5293"/>
                  </a:lnTo>
                  <a:cubicBezTo>
                    <a:pt x="10365" y="5104"/>
                    <a:pt x="10050" y="4915"/>
                    <a:pt x="9672" y="4663"/>
                  </a:cubicBezTo>
                  <a:cubicBezTo>
                    <a:pt x="8822" y="4159"/>
                    <a:pt x="7530" y="3560"/>
                    <a:pt x="6018" y="3560"/>
                  </a:cubicBezTo>
                  <a:cubicBezTo>
                    <a:pt x="4537" y="3560"/>
                    <a:pt x="3214" y="4159"/>
                    <a:pt x="2363" y="4663"/>
                  </a:cubicBezTo>
                  <a:cubicBezTo>
                    <a:pt x="2017" y="4852"/>
                    <a:pt x="1701" y="5104"/>
                    <a:pt x="1449" y="5293"/>
                  </a:cubicBezTo>
                  <a:lnTo>
                    <a:pt x="1449" y="2143"/>
                  </a:lnTo>
                  <a:lnTo>
                    <a:pt x="1764" y="2143"/>
                  </a:lnTo>
                  <a:cubicBezTo>
                    <a:pt x="1954" y="2143"/>
                    <a:pt x="2111" y="1985"/>
                    <a:pt x="2111" y="1796"/>
                  </a:cubicBezTo>
                  <a:lnTo>
                    <a:pt x="2111" y="1418"/>
                  </a:lnTo>
                  <a:close/>
                  <a:moveTo>
                    <a:pt x="8065" y="4695"/>
                  </a:moveTo>
                  <a:cubicBezTo>
                    <a:pt x="8538" y="4915"/>
                    <a:pt x="8979" y="5104"/>
                    <a:pt x="9326" y="5293"/>
                  </a:cubicBezTo>
                  <a:cubicBezTo>
                    <a:pt x="9798" y="5577"/>
                    <a:pt x="10208" y="5860"/>
                    <a:pt x="10428" y="6049"/>
                  </a:cubicBezTo>
                  <a:cubicBezTo>
                    <a:pt x="10208" y="6238"/>
                    <a:pt x="9798" y="6522"/>
                    <a:pt x="9326" y="6805"/>
                  </a:cubicBezTo>
                  <a:cubicBezTo>
                    <a:pt x="8979" y="6994"/>
                    <a:pt x="8570" y="7215"/>
                    <a:pt x="8065" y="7372"/>
                  </a:cubicBezTo>
                  <a:cubicBezTo>
                    <a:pt x="8349" y="6994"/>
                    <a:pt x="8475" y="6522"/>
                    <a:pt x="8475" y="6049"/>
                  </a:cubicBezTo>
                  <a:cubicBezTo>
                    <a:pt x="8475" y="5514"/>
                    <a:pt x="8318" y="5104"/>
                    <a:pt x="8065" y="4695"/>
                  </a:cubicBezTo>
                  <a:close/>
                  <a:moveTo>
                    <a:pt x="3970" y="4726"/>
                  </a:moveTo>
                  <a:cubicBezTo>
                    <a:pt x="3718" y="5136"/>
                    <a:pt x="3592" y="5608"/>
                    <a:pt x="3592" y="6081"/>
                  </a:cubicBezTo>
                  <a:cubicBezTo>
                    <a:pt x="3529" y="6553"/>
                    <a:pt x="3686" y="7026"/>
                    <a:pt x="3970" y="7435"/>
                  </a:cubicBezTo>
                  <a:cubicBezTo>
                    <a:pt x="3497" y="7215"/>
                    <a:pt x="3056" y="7026"/>
                    <a:pt x="2710" y="6837"/>
                  </a:cubicBezTo>
                  <a:cubicBezTo>
                    <a:pt x="2237" y="6553"/>
                    <a:pt x="1859" y="6270"/>
                    <a:pt x="1607" y="6081"/>
                  </a:cubicBezTo>
                  <a:cubicBezTo>
                    <a:pt x="1859" y="5892"/>
                    <a:pt x="2237" y="5608"/>
                    <a:pt x="2710" y="5325"/>
                  </a:cubicBezTo>
                  <a:cubicBezTo>
                    <a:pt x="3056" y="5136"/>
                    <a:pt x="3466" y="4915"/>
                    <a:pt x="3970" y="4726"/>
                  </a:cubicBezTo>
                  <a:close/>
                  <a:moveTo>
                    <a:pt x="6018" y="4285"/>
                  </a:moveTo>
                  <a:cubicBezTo>
                    <a:pt x="6994" y="4285"/>
                    <a:pt x="7782" y="5073"/>
                    <a:pt x="7782" y="6049"/>
                  </a:cubicBezTo>
                  <a:cubicBezTo>
                    <a:pt x="7782" y="7026"/>
                    <a:pt x="6994" y="7814"/>
                    <a:pt x="6018" y="7814"/>
                  </a:cubicBezTo>
                  <a:cubicBezTo>
                    <a:pt x="5041" y="7814"/>
                    <a:pt x="4253" y="7026"/>
                    <a:pt x="4253" y="6049"/>
                  </a:cubicBezTo>
                  <a:cubicBezTo>
                    <a:pt x="4253" y="5073"/>
                    <a:pt x="5041" y="4285"/>
                    <a:pt x="6018" y="4285"/>
                  </a:cubicBezTo>
                  <a:close/>
                  <a:moveTo>
                    <a:pt x="10554" y="6805"/>
                  </a:moveTo>
                  <a:lnTo>
                    <a:pt x="10554" y="9956"/>
                  </a:lnTo>
                  <a:lnTo>
                    <a:pt x="10239" y="9956"/>
                  </a:lnTo>
                  <a:cubicBezTo>
                    <a:pt x="10050" y="9956"/>
                    <a:pt x="9893" y="10113"/>
                    <a:pt x="9893" y="10302"/>
                  </a:cubicBezTo>
                  <a:lnTo>
                    <a:pt x="9893" y="10649"/>
                  </a:lnTo>
                  <a:lnTo>
                    <a:pt x="2143" y="10649"/>
                  </a:lnTo>
                  <a:lnTo>
                    <a:pt x="2143" y="10302"/>
                  </a:lnTo>
                  <a:cubicBezTo>
                    <a:pt x="2143" y="10113"/>
                    <a:pt x="1985" y="9956"/>
                    <a:pt x="1764" y="9956"/>
                  </a:cubicBezTo>
                  <a:lnTo>
                    <a:pt x="1418" y="9956"/>
                  </a:lnTo>
                  <a:lnTo>
                    <a:pt x="1418" y="6805"/>
                  </a:lnTo>
                  <a:cubicBezTo>
                    <a:pt x="1670" y="6994"/>
                    <a:pt x="1985" y="7183"/>
                    <a:pt x="2332" y="7435"/>
                  </a:cubicBezTo>
                  <a:cubicBezTo>
                    <a:pt x="3182" y="7940"/>
                    <a:pt x="4505" y="8538"/>
                    <a:pt x="5986" y="8538"/>
                  </a:cubicBezTo>
                  <a:cubicBezTo>
                    <a:pt x="7498" y="8538"/>
                    <a:pt x="8790" y="7940"/>
                    <a:pt x="9641" y="7435"/>
                  </a:cubicBezTo>
                  <a:cubicBezTo>
                    <a:pt x="10019" y="7215"/>
                    <a:pt x="10334" y="6994"/>
                    <a:pt x="10554" y="6805"/>
                  </a:cubicBezTo>
                  <a:close/>
                  <a:moveTo>
                    <a:pt x="1418" y="10617"/>
                  </a:moveTo>
                  <a:lnTo>
                    <a:pt x="1418" y="11311"/>
                  </a:lnTo>
                  <a:lnTo>
                    <a:pt x="693" y="11311"/>
                  </a:lnTo>
                  <a:lnTo>
                    <a:pt x="693" y="10617"/>
                  </a:lnTo>
                  <a:close/>
                  <a:moveTo>
                    <a:pt x="11310" y="10617"/>
                  </a:moveTo>
                  <a:lnTo>
                    <a:pt x="11310" y="11311"/>
                  </a:lnTo>
                  <a:lnTo>
                    <a:pt x="10586" y="11311"/>
                  </a:lnTo>
                  <a:lnTo>
                    <a:pt x="10586" y="10617"/>
                  </a:lnTo>
                  <a:close/>
                  <a:moveTo>
                    <a:pt x="347" y="0"/>
                  </a:moveTo>
                  <a:cubicBezTo>
                    <a:pt x="158" y="0"/>
                    <a:pt x="0" y="189"/>
                    <a:pt x="0" y="378"/>
                  </a:cubicBezTo>
                  <a:lnTo>
                    <a:pt x="0" y="1796"/>
                  </a:lnTo>
                  <a:cubicBezTo>
                    <a:pt x="0" y="1985"/>
                    <a:pt x="158" y="2143"/>
                    <a:pt x="347" y="2143"/>
                  </a:cubicBezTo>
                  <a:lnTo>
                    <a:pt x="693" y="2143"/>
                  </a:lnTo>
                  <a:lnTo>
                    <a:pt x="693" y="9893"/>
                  </a:lnTo>
                  <a:lnTo>
                    <a:pt x="347" y="9893"/>
                  </a:lnTo>
                  <a:cubicBezTo>
                    <a:pt x="158" y="9893"/>
                    <a:pt x="0" y="10050"/>
                    <a:pt x="0" y="10239"/>
                  </a:cubicBezTo>
                  <a:lnTo>
                    <a:pt x="0" y="11657"/>
                  </a:lnTo>
                  <a:cubicBezTo>
                    <a:pt x="0" y="11878"/>
                    <a:pt x="158" y="12035"/>
                    <a:pt x="347" y="12035"/>
                  </a:cubicBezTo>
                  <a:lnTo>
                    <a:pt x="1764" y="12035"/>
                  </a:lnTo>
                  <a:cubicBezTo>
                    <a:pt x="1954" y="12035"/>
                    <a:pt x="2111" y="11878"/>
                    <a:pt x="2111" y="11657"/>
                  </a:cubicBezTo>
                  <a:lnTo>
                    <a:pt x="2111" y="11311"/>
                  </a:lnTo>
                  <a:lnTo>
                    <a:pt x="9893" y="11311"/>
                  </a:lnTo>
                  <a:lnTo>
                    <a:pt x="9893" y="11657"/>
                  </a:lnTo>
                  <a:cubicBezTo>
                    <a:pt x="9893" y="11878"/>
                    <a:pt x="10050" y="12035"/>
                    <a:pt x="10239" y="12035"/>
                  </a:cubicBezTo>
                  <a:lnTo>
                    <a:pt x="11657" y="12035"/>
                  </a:lnTo>
                  <a:cubicBezTo>
                    <a:pt x="11846" y="12035"/>
                    <a:pt x="12004" y="11878"/>
                    <a:pt x="12004" y="11657"/>
                  </a:cubicBezTo>
                  <a:lnTo>
                    <a:pt x="12004" y="10239"/>
                  </a:lnTo>
                  <a:cubicBezTo>
                    <a:pt x="12004" y="10050"/>
                    <a:pt x="11846" y="9893"/>
                    <a:pt x="11657" y="9893"/>
                  </a:cubicBezTo>
                  <a:lnTo>
                    <a:pt x="11310" y="9893"/>
                  </a:lnTo>
                  <a:lnTo>
                    <a:pt x="11310" y="2143"/>
                  </a:lnTo>
                  <a:lnTo>
                    <a:pt x="11657" y="2143"/>
                  </a:lnTo>
                  <a:cubicBezTo>
                    <a:pt x="11846" y="2143"/>
                    <a:pt x="12004" y="1985"/>
                    <a:pt x="12004" y="1796"/>
                  </a:cubicBezTo>
                  <a:lnTo>
                    <a:pt x="12004" y="378"/>
                  </a:lnTo>
                  <a:cubicBezTo>
                    <a:pt x="12004" y="189"/>
                    <a:pt x="11846" y="0"/>
                    <a:pt x="11657" y="0"/>
                  </a:cubicBezTo>
                  <a:lnTo>
                    <a:pt x="10239" y="0"/>
                  </a:lnTo>
                  <a:cubicBezTo>
                    <a:pt x="10050" y="0"/>
                    <a:pt x="9893" y="189"/>
                    <a:pt x="9893" y="378"/>
                  </a:cubicBezTo>
                  <a:lnTo>
                    <a:pt x="9893" y="725"/>
                  </a:lnTo>
                  <a:lnTo>
                    <a:pt x="2111" y="725"/>
                  </a:lnTo>
                  <a:lnTo>
                    <a:pt x="2111" y="378"/>
                  </a:lnTo>
                  <a:cubicBezTo>
                    <a:pt x="2111" y="189"/>
                    <a:pt x="1954" y="0"/>
                    <a:pt x="17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377;p93">
              <a:extLst>
                <a:ext uri="{FF2B5EF4-FFF2-40B4-BE49-F238E27FC236}">
                  <a16:creationId xmlns:a16="http://schemas.microsoft.com/office/drawing/2014/main" id="{5A3BC75C-2996-985D-13EA-ECA0B525CD92}"/>
                </a:ext>
              </a:extLst>
            </p:cNvPr>
            <p:cNvSpPr/>
            <p:nvPr/>
          </p:nvSpPr>
          <p:spPr>
            <a:xfrm>
              <a:off x="-48509525" y="2097050"/>
              <a:ext cx="52800" cy="52775"/>
            </a:xfrm>
            <a:custGeom>
              <a:avLst/>
              <a:gdLst/>
              <a:ahLst/>
              <a:cxnLst/>
              <a:rect l="l" t="t" r="r" b="b"/>
              <a:pathLst>
                <a:path w="2112" h="2111" extrusionOk="0">
                  <a:moveTo>
                    <a:pt x="1041" y="725"/>
                  </a:moveTo>
                  <a:cubicBezTo>
                    <a:pt x="1230" y="725"/>
                    <a:pt x="1387" y="882"/>
                    <a:pt x="1387" y="1071"/>
                  </a:cubicBezTo>
                  <a:cubicBezTo>
                    <a:pt x="1387" y="1260"/>
                    <a:pt x="1230" y="1418"/>
                    <a:pt x="1041" y="1418"/>
                  </a:cubicBezTo>
                  <a:cubicBezTo>
                    <a:pt x="852" y="1418"/>
                    <a:pt x="694" y="1260"/>
                    <a:pt x="694" y="1071"/>
                  </a:cubicBezTo>
                  <a:cubicBezTo>
                    <a:pt x="694" y="882"/>
                    <a:pt x="852" y="725"/>
                    <a:pt x="1041" y="725"/>
                  </a:cubicBez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71"/>
                  </a:cubicBezTo>
                  <a:cubicBezTo>
                    <a:pt x="1" y="1670"/>
                    <a:pt x="442" y="2111"/>
                    <a:pt x="1041" y="2111"/>
                  </a:cubicBezTo>
                  <a:cubicBezTo>
                    <a:pt x="1639" y="2111"/>
                    <a:pt x="2112" y="1670"/>
                    <a:pt x="2112" y="1071"/>
                  </a:cubicBezTo>
                  <a:cubicBezTo>
                    <a:pt x="2112" y="473"/>
                    <a:pt x="1639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10387;p93">
            <a:extLst>
              <a:ext uri="{FF2B5EF4-FFF2-40B4-BE49-F238E27FC236}">
                <a16:creationId xmlns:a16="http://schemas.microsoft.com/office/drawing/2014/main" id="{9620C552-8DCA-5D24-600C-F517E7968FAC}"/>
              </a:ext>
            </a:extLst>
          </p:cNvPr>
          <p:cNvGrpSpPr/>
          <p:nvPr/>
        </p:nvGrpSpPr>
        <p:grpSpPr>
          <a:xfrm>
            <a:off x="809975" y="2339918"/>
            <a:ext cx="357274" cy="357274"/>
            <a:chOff x="-48633175" y="2711375"/>
            <a:chExt cx="299325" cy="299325"/>
          </a:xfrm>
          <a:solidFill>
            <a:srgbClr val="849292"/>
          </a:solidFill>
        </p:grpSpPr>
        <p:sp>
          <p:nvSpPr>
            <p:cNvPr id="28" name="Google Shape;10388;p93">
              <a:extLst>
                <a:ext uri="{FF2B5EF4-FFF2-40B4-BE49-F238E27FC236}">
                  <a16:creationId xmlns:a16="http://schemas.microsoft.com/office/drawing/2014/main" id="{9DC861E4-A392-0786-6B5F-206011EE4BF1}"/>
                </a:ext>
              </a:extLst>
            </p:cNvPr>
            <p:cNvSpPr/>
            <p:nvPr/>
          </p:nvSpPr>
          <p:spPr>
            <a:xfrm>
              <a:off x="-48633175" y="2711375"/>
              <a:ext cx="299325" cy="299325"/>
            </a:xfrm>
            <a:custGeom>
              <a:avLst/>
              <a:gdLst/>
              <a:ahLst/>
              <a:cxnLst/>
              <a:rect l="l" t="t" r="r" b="b"/>
              <a:pathLst>
                <a:path w="11973" h="11973" extrusionOk="0">
                  <a:moveTo>
                    <a:pt x="6459" y="662"/>
                  </a:moveTo>
                  <a:lnTo>
                    <a:pt x="6774" y="1356"/>
                  </a:lnTo>
                  <a:cubicBezTo>
                    <a:pt x="6837" y="1419"/>
                    <a:pt x="6900" y="1513"/>
                    <a:pt x="7026" y="1545"/>
                  </a:cubicBezTo>
                  <a:cubicBezTo>
                    <a:pt x="7499" y="1671"/>
                    <a:pt x="7971" y="1860"/>
                    <a:pt x="8413" y="2080"/>
                  </a:cubicBezTo>
                  <a:cubicBezTo>
                    <a:pt x="8459" y="2126"/>
                    <a:pt x="8539" y="2156"/>
                    <a:pt x="8627" y="2156"/>
                  </a:cubicBezTo>
                  <a:cubicBezTo>
                    <a:pt x="8660" y="2156"/>
                    <a:pt x="8694" y="2152"/>
                    <a:pt x="8728" y="2143"/>
                  </a:cubicBezTo>
                  <a:lnTo>
                    <a:pt x="9389" y="1891"/>
                  </a:lnTo>
                  <a:lnTo>
                    <a:pt x="10051" y="2553"/>
                  </a:lnTo>
                  <a:lnTo>
                    <a:pt x="9799" y="3214"/>
                  </a:lnTo>
                  <a:cubicBezTo>
                    <a:pt x="9767" y="3340"/>
                    <a:pt x="9767" y="3435"/>
                    <a:pt x="9862" y="3561"/>
                  </a:cubicBezTo>
                  <a:cubicBezTo>
                    <a:pt x="10114" y="3970"/>
                    <a:pt x="10334" y="4412"/>
                    <a:pt x="10397" y="4916"/>
                  </a:cubicBezTo>
                  <a:cubicBezTo>
                    <a:pt x="10460" y="5042"/>
                    <a:pt x="10492" y="5136"/>
                    <a:pt x="10586" y="5168"/>
                  </a:cubicBezTo>
                  <a:lnTo>
                    <a:pt x="11279" y="5483"/>
                  </a:lnTo>
                  <a:lnTo>
                    <a:pt x="11279" y="6459"/>
                  </a:lnTo>
                  <a:lnTo>
                    <a:pt x="10586" y="6774"/>
                  </a:lnTo>
                  <a:cubicBezTo>
                    <a:pt x="10523" y="6806"/>
                    <a:pt x="10460" y="6900"/>
                    <a:pt x="10397" y="7026"/>
                  </a:cubicBezTo>
                  <a:cubicBezTo>
                    <a:pt x="10271" y="7499"/>
                    <a:pt x="10082" y="7972"/>
                    <a:pt x="9862" y="8381"/>
                  </a:cubicBezTo>
                  <a:cubicBezTo>
                    <a:pt x="9799" y="8476"/>
                    <a:pt x="9767" y="8602"/>
                    <a:pt x="9799" y="8696"/>
                  </a:cubicBezTo>
                  <a:lnTo>
                    <a:pt x="10051" y="9389"/>
                  </a:lnTo>
                  <a:lnTo>
                    <a:pt x="9389" y="10051"/>
                  </a:lnTo>
                  <a:lnTo>
                    <a:pt x="8728" y="9799"/>
                  </a:lnTo>
                  <a:cubicBezTo>
                    <a:pt x="8681" y="9787"/>
                    <a:pt x="8640" y="9780"/>
                    <a:pt x="8600" y="9780"/>
                  </a:cubicBezTo>
                  <a:cubicBezTo>
                    <a:pt x="8532" y="9780"/>
                    <a:pt x="8472" y="9802"/>
                    <a:pt x="8413" y="9862"/>
                  </a:cubicBezTo>
                  <a:cubicBezTo>
                    <a:pt x="7971" y="10114"/>
                    <a:pt x="7530" y="10303"/>
                    <a:pt x="7026" y="10397"/>
                  </a:cubicBezTo>
                  <a:cubicBezTo>
                    <a:pt x="6900" y="10429"/>
                    <a:pt x="6837" y="10492"/>
                    <a:pt x="6774" y="10586"/>
                  </a:cubicBezTo>
                  <a:lnTo>
                    <a:pt x="6459" y="11280"/>
                  </a:lnTo>
                  <a:lnTo>
                    <a:pt x="5483" y="11280"/>
                  </a:lnTo>
                  <a:lnTo>
                    <a:pt x="5168" y="10586"/>
                  </a:lnTo>
                  <a:cubicBezTo>
                    <a:pt x="5136" y="10523"/>
                    <a:pt x="5042" y="10429"/>
                    <a:pt x="4915" y="10397"/>
                  </a:cubicBezTo>
                  <a:cubicBezTo>
                    <a:pt x="4443" y="10271"/>
                    <a:pt x="3970" y="10082"/>
                    <a:pt x="3561" y="9862"/>
                  </a:cubicBezTo>
                  <a:cubicBezTo>
                    <a:pt x="3492" y="9816"/>
                    <a:pt x="3406" y="9786"/>
                    <a:pt x="3327" y="9786"/>
                  </a:cubicBezTo>
                  <a:cubicBezTo>
                    <a:pt x="3299" y="9786"/>
                    <a:pt x="3271" y="9790"/>
                    <a:pt x="3246" y="9799"/>
                  </a:cubicBezTo>
                  <a:lnTo>
                    <a:pt x="2553" y="10051"/>
                  </a:lnTo>
                  <a:lnTo>
                    <a:pt x="1891" y="9389"/>
                  </a:lnTo>
                  <a:lnTo>
                    <a:pt x="2143" y="8696"/>
                  </a:lnTo>
                  <a:cubicBezTo>
                    <a:pt x="2175" y="8602"/>
                    <a:pt x="2175" y="8507"/>
                    <a:pt x="2080" y="8381"/>
                  </a:cubicBezTo>
                  <a:cubicBezTo>
                    <a:pt x="1828" y="7972"/>
                    <a:pt x="1607" y="7531"/>
                    <a:pt x="1544" y="7026"/>
                  </a:cubicBezTo>
                  <a:cubicBezTo>
                    <a:pt x="1513" y="6900"/>
                    <a:pt x="1450" y="6806"/>
                    <a:pt x="1355" y="6774"/>
                  </a:cubicBezTo>
                  <a:lnTo>
                    <a:pt x="662" y="6459"/>
                  </a:lnTo>
                  <a:lnTo>
                    <a:pt x="662" y="5483"/>
                  </a:lnTo>
                  <a:lnTo>
                    <a:pt x="1355" y="5168"/>
                  </a:lnTo>
                  <a:cubicBezTo>
                    <a:pt x="1418" y="5136"/>
                    <a:pt x="1513" y="5042"/>
                    <a:pt x="1544" y="4916"/>
                  </a:cubicBezTo>
                  <a:cubicBezTo>
                    <a:pt x="1670" y="4443"/>
                    <a:pt x="1860" y="3970"/>
                    <a:pt x="2080" y="3561"/>
                  </a:cubicBezTo>
                  <a:cubicBezTo>
                    <a:pt x="2143" y="3466"/>
                    <a:pt x="2175" y="3340"/>
                    <a:pt x="2143" y="3214"/>
                  </a:cubicBezTo>
                  <a:lnTo>
                    <a:pt x="1891" y="2553"/>
                  </a:lnTo>
                  <a:lnTo>
                    <a:pt x="2553" y="1891"/>
                  </a:lnTo>
                  <a:lnTo>
                    <a:pt x="3246" y="2143"/>
                  </a:lnTo>
                  <a:cubicBezTo>
                    <a:pt x="3280" y="2155"/>
                    <a:pt x="3315" y="2162"/>
                    <a:pt x="3351" y="2162"/>
                  </a:cubicBezTo>
                  <a:cubicBezTo>
                    <a:pt x="3414" y="2162"/>
                    <a:pt x="3481" y="2140"/>
                    <a:pt x="3561" y="2080"/>
                  </a:cubicBezTo>
                  <a:cubicBezTo>
                    <a:pt x="3970" y="1828"/>
                    <a:pt x="4411" y="1608"/>
                    <a:pt x="4915" y="1545"/>
                  </a:cubicBezTo>
                  <a:cubicBezTo>
                    <a:pt x="5042" y="1513"/>
                    <a:pt x="5136" y="1450"/>
                    <a:pt x="5168" y="1356"/>
                  </a:cubicBezTo>
                  <a:lnTo>
                    <a:pt x="5483" y="662"/>
                  </a:lnTo>
                  <a:close/>
                  <a:moveTo>
                    <a:pt x="5294" y="1"/>
                  </a:moveTo>
                  <a:cubicBezTo>
                    <a:pt x="5168" y="1"/>
                    <a:pt x="5010" y="64"/>
                    <a:pt x="4978" y="190"/>
                  </a:cubicBezTo>
                  <a:lnTo>
                    <a:pt x="4632" y="915"/>
                  </a:lnTo>
                  <a:cubicBezTo>
                    <a:pt x="4191" y="1041"/>
                    <a:pt x="3750" y="1198"/>
                    <a:pt x="3372" y="1419"/>
                  </a:cubicBezTo>
                  <a:lnTo>
                    <a:pt x="2616" y="1198"/>
                  </a:lnTo>
                  <a:cubicBezTo>
                    <a:pt x="2579" y="1180"/>
                    <a:pt x="2539" y="1172"/>
                    <a:pt x="2500" y="1172"/>
                  </a:cubicBezTo>
                  <a:cubicBezTo>
                    <a:pt x="2405" y="1172"/>
                    <a:pt x="2314" y="1217"/>
                    <a:pt x="2269" y="1261"/>
                  </a:cubicBezTo>
                  <a:lnTo>
                    <a:pt x="1261" y="2238"/>
                  </a:lnTo>
                  <a:cubicBezTo>
                    <a:pt x="1198" y="2332"/>
                    <a:pt x="1166" y="2490"/>
                    <a:pt x="1198" y="2616"/>
                  </a:cubicBezTo>
                  <a:lnTo>
                    <a:pt x="1418" y="3340"/>
                  </a:lnTo>
                  <a:cubicBezTo>
                    <a:pt x="1198" y="3750"/>
                    <a:pt x="1040" y="4191"/>
                    <a:pt x="914" y="4601"/>
                  </a:cubicBezTo>
                  <a:lnTo>
                    <a:pt x="221" y="4979"/>
                  </a:lnTo>
                  <a:cubicBezTo>
                    <a:pt x="95" y="5010"/>
                    <a:pt x="1" y="5168"/>
                    <a:pt x="1" y="5294"/>
                  </a:cubicBezTo>
                  <a:lnTo>
                    <a:pt x="1" y="6711"/>
                  </a:lnTo>
                  <a:cubicBezTo>
                    <a:pt x="1" y="6806"/>
                    <a:pt x="95" y="6963"/>
                    <a:pt x="221" y="7026"/>
                  </a:cubicBezTo>
                  <a:lnTo>
                    <a:pt x="914" y="7373"/>
                  </a:lnTo>
                  <a:cubicBezTo>
                    <a:pt x="1040" y="7814"/>
                    <a:pt x="1198" y="8224"/>
                    <a:pt x="1418" y="8633"/>
                  </a:cubicBezTo>
                  <a:lnTo>
                    <a:pt x="1198" y="9389"/>
                  </a:lnTo>
                  <a:cubicBezTo>
                    <a:pt x="1166" y="9484"/>
                    <a:pt x="1198" y="9641"/>
                    <a:pt x="1261" y="9736"/>
                  </a:cubicBezTo>
                  <a:lnTo>
                    <a:pt x="2269" y="10712"/>
                  </a:lnTo>
                  <a:cubicBezTo>
                    <a:pt x="2316" y="10783"/>
                    <a:pt x="2417" y="10819"/>
                    <a:pt x="2517" y="10819"/>
                  </a:cubicBezTo>
                  <a:cubicBezTo>
                    <a:pt x="2551" y="10819"/>
                    <a:pt x="2584" y="10815"/>
                    <a:pt x="2616" y="10807"/>
                  </a:cubicBezTo>
                  <a:lnTo>
                    <a:pt x="3372" y="10555"/>
                  </a:lnTo>
                  <a:cubicBezTo>
                    <a:pt x="3750" y="10807"/>
                    <a:pt x="4191" y="10965"/>
                    <a:pt x="4632" y="11059"/>
                  </a:cubicBezTo>
                  <a:lnTo>
                    <a:pt x="4978" y="11784"/>
                  </a:lnTo>
                  <a:cubicBezTo>
                    <a:pt x="5010" y="11910"/>
                    <a:pt x="5168" y="11973"/>
                    <a:pt x="5294" y="11973"/>
                  </a:cubicBezTo>
                  <a:lnTo>
                    <a:pt x="6711" y="11973"/>
                  </a:lnTo>
                  <a:cubicBezTo>
                    <a:pt x="6837" y="11973"/>
                    <a:pt x="6995" y="11910"/>
                    <a:pt x="7026" y="11784"/>
                  </a:cubicBezTo>
                  <a:lnTo>
                    <a:pt x="7373" y="11059"/>
                  </a:lnTo>
                  <a:cubicBezTo>
                    <a:pt x="7814" y="10965"/>
                    <a:pt x="8255" y="10807"/>
                    <a:pt x="8633" y="10555"/>
                  </a:cubicBezTo>
                  <a:lnTo>
                    <a:pt x="9389" y="10807"/>
                  </a:lnTo>
                  <a:cubicBezTo>
                    <a:pt x="9421" y="10815"/>
                    <a:pt x="9454" y="10819"/>
                    <a:pt x="9488" y="10819"/>
                  </a:cubicBezTo>
                  <a:cubicBezTo>
                    <a:pt x="9588" y="10819"/>
                    <a:pt x="9688" y="10783"/>
                    <a:pt x="9736" y="10712"/>
                  </a:cubicBezTo>
                  <a:lnTo>
                    <a:pt x="10712" y="9736"/>
                  </a:lnTo>
                  <a:cubicBezTo>
                    <a:pt x="10807" y="9641"/>
                    <a:pt x="10838" y="9484"/>
                    <a:pt x="10807" y="9389"/>
                  </a:cubicBezTo>
                  <a:lnTo>
                    <a:pt x="10555" y="8633"/>
                  </a:lnTo>
                  <a:cubicBezTo>
                    <a:pt x="10807" y="8224"/>
                    <a:pt x="10964" y="7814"/>
                    <a:pt x="11059" y="7373"/>
                  </a:cubicBezTo>
                  <a:lnTo>
                    <a:pt x="11784" y="7026"/>
                  </a:lnTo>
                  <a:cubicBezTo>
                    <a:pt x="11910" y="6963"/>
                    <a:pt x="11973" y="6806"/>
                    <a:pt x="11973" y="6711"/>
                  </a:cubicBezTo>
                  <a:lnTo>
                    <a:pt x="11973" y="5294"/>
                  </a:lnTo>
                  <a:cubicBezTo>
                    <a:pt x="11973" y="5168"/>
                    <a:pt x="11910" y="5042"/>
                    <a:pt x="11784" y="4979"/>
                  </a:cubicBezTo>
                  <a:lnTo>
                    <a:pt x="11059" y="4601"/>
                  </a:lnTo>
                  <a:cubicBezTo>
                    <a:pt x="10964" y="4191"/>
                    <a:pt x="10807" y="3750"/>
                    <a:pt x="10555" y="3340"/>
                  </a:cubicBezTo>
                  <a:lnTo>
                    <a:pt x="10807" y="2616"/>
                  </a:lnTo>
                  <a:cubicBezTo>
                    <a:pt x="10838" y="2490"/>
                    <a:pt x="10807" y="2332"/>
                    <a:pt x="10712" y="2238"/>
                  </a:cubicBezTo>
                  <a:lnTo>
                    <a:pt x="9736" y="1261"/>
                  </a:lnTo>
                  <a:cubicBezTo>
                    <a:pt x="9691" y="1217"/>
                    <a:pt x="9584" y="1172"/>
                    <a:pt x="9491" y="1172"/>
                  </a:cubicBezTo>
                  <a:cubicBezTo>
                    <a:pt x="9453" y="1172"/>
                    <a:pt x="9417" y="1180"/>
                    <a:pt x="9389" y="1198"/>
                  </a:cubicBezTo>
                  <a:lnTo>
                    <a:pt x="8633" y="1419"/>
                  </a:lnTo>
                  <a:cubicBezTo>
                    <a:pt x="8255" y="1198"/>
                    <a:pt x="7814" y="1041"/>
                    <a:pt x="7373" y="915"/>
                  </a:cubicBezTo>
                  <a:lnTo>
                    <a:pt x="7026" y="190"/>
                  </a:lnTo>
                  <a:cubicBezTo>
                    <a:pt x="6995" y="64"/>
                    <a:pt x="6837" y="1"/>
                    <a:pt x="6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89;p93">
              <a:extLst>
                <a:ext uri="{FF2B5EF4-FFF2-40B4-BE49-F238E27FC236}">
                  <a16:creationId xmlns:a16="http://schemas.microsoft.com/office/drawing/2014/main" id="{7AF2B452-F978-A23F-C7EC-33F697DA30AB}"/>
                </a:ext>
              </a:extLst>
            </p:cNvPr>
            <p:cNvSpPr/>
            <p:nvPr/>
          </p:nvSpPr>
          <p:spPr>
            <a:xfrm>
              <a:off x="-48579600" y="2764950"/>
              <a:ext cx="192975" cy="191400"/>
            </a:xfrm>
            <a:custGeom>
              <a:avLst/>
              <a:gdLst/>
              <a:ahLst/>
              <a:cxnLst/>
              <a:rect l="l" t="t" r="r" b="b"/>
              <a:pathLst>
                <a:path w="7719" h="7656" extrusionOk="0">
                  <a:moveTo>
                    <a:pt x="3844" y="3214"/>
                  </a:moveTo>
                  <a:lnTo>
                    <a:pt x="4442" y="4411"/>
                  </a:lnTo>
                  <a:cubicBezTo>
                    <a:pt x="4237" y="4490"/>
                    <a:pt x="4033" y="4529"/>
                    <a:pt x="3832" y="4529"/>
                  </a:cubicBezTo>
                  <a:cubicBezTo>
                    <a:pt x="3631" y="4529"/>
                    <a:pt x="3434" y="4490"/>
                    <a:pt x="3245" y="4411"/>
                  </a:cubicBezTo>
                  <a:lnTo>
                    <a:pt x="3844" y="3214"/>
                  </a:lnTo>
                  <a:close/>
                  <a:moveTo>
                    <a:pt x="3781" y="693"/>
                  </a:moveTo>
                  <a:cubicBezTo>
                    <a:pt x="5513" y="693"/>
                    <a:pt x="6931" y="2111"/>
                    <a:pt x="6931" y="3844"/>
                  </a:cubicBezTo>
                  <a:cubicBezTo>
                    <a:pt x="6994" y="5104"/>
                    <a:pt x="6301" y="6175"/>
                    <a:pt x="5230" y="6679"/>
                  </a:cubicBezTo>
                  <a:lnTo>
                    <a:pt x="5230" y="4568"/>
                  </a:lnTo>
                  <a:cubicBezTo>
                    <a:pt x="5230" y="4411"/>
                    <a:pt x="5230" y="4442"/>
                    <a:pt x="4127" y="2300"/>
                  </a:cubicBezTo>
                  <a:cubicBezTo>
                    <a:pt x="4033" y="2206"/>
                    <a:pt x="3938" y="2111"/>
                    <a:pt x="3812" y="2111"/>
                  </a:cubicBezTo>
                  <a:cubicBezTo>
                    <a:pt x="3686" y="2111"/>
                    <a:pt x="3560" y="2206"/>
                    <a:pt x="3497" y="2300"/>
                  </a:cubicBezTo>
                  <a:cubicBezTo>
                    <a:pt x="2363" y="4600"/>
                    <a:pt x="2394" y="4442"/>
                    <a:pt x="2394" y="4568"/>
                  </a:cubicBezTo>
                  <a:lnTo>
                    <a:pt x="2394" y="6679"/>
                  </a:lnTo>
                  <a:cubicBezTo>
                    <a:pt x="1355" y="6175"/>
                    <a:pt x="630" y="5104"/>
                    <a:pt x="630" y="3844"/>
                  </a:cubicBezTo>
                  <a:cubicBezTo>
                    <a:pt x="630" y="2111"/>
                    <a:pt x="2048" y="693"/>
                    <a:pt x="3781" y="693"/>
                  </a:cubicBezTo>
                  <a:close/>
                  <a:moveTo>
                    <a:pt x="4568" y="5104"/>
                  </a:moveTo>
                  <a:lnTo>
                    <a:pt x="4568" y="6931"/>
                  </a:lnTo>
                  <a:cubicBezTo>
                    <a:pt x="4316" y="6963"/>
                    <a:pt x="4096" y="6994"/>
                    <a:pt x="3844" y="6994"/>
                  </a:cubicBezTo>
                  <a:cubicBezTo>
                    <a:pt x="3623" y="6994"/>
                    <a:pt x="3371" y="6994"/>
                    <a:pt x="3151" y="6931"/>
                  </a:cubicBezTo>
                  <a:lnTo>
                    <a:pt x="3151" y="5104"/>
                  </a:lnTo>
                  <a:cubicBezTo>
                    <a:pt x="3371" y="5198"/>
                    <a:pt x="3623" y="5230"/>
                    <a:pt x="3844" y="5230"/>
                  </a:cubicBezTo>
                  <a:cubicBezTo>
                    <a:pt x="4096" y="5230"/>
                    <a:pt x="4316" y="5198"/>
                    <a:pt x="4568" y="5104"/>
                  </a:cubicBezTo>
                  <a:close/>
                  <a:moveTo>
                    <a:pt x="3844" y="0"/>
                  </a:moveTo>
                  <a:cubicBezTo>
                    <a:pt x="1733" y="0"/>
                    <a:pt x="0" y="1733"/>
                    <a:pt x="0" y="3844"/>
                  </a:cubicBezTo>
                  <a:cubicBezTo>
                    <a:pt x="0" y="5577"/>
                    <a:pt x="1134" y="7026"/>
                    <a:pt x="2678" y="7498"/>
                  </a:cubicBezTo>
                  <a:lnTo>
                    <a:pt x="2709" y="7498"/>
                  </a:lnTo>
                  <a:cubicBezTo>
                    <a:pt x="3056" y="7624"/>
                    <a:pt x="3466" y="7656"/>
                    <a:pt x="3844" y="7656"/>
                  </a:cubicBezTo>
                  <a:cubicBezTo>
                    <a:pt x="4253" y="7656"/>
                    <a:pt x="4631" y="7593"/>
                    <a:pt x="4978" y="7498"/>
                  </a:cubicBezTo>
                  <a:lnTo>
                    <a:pt x="5041" y="7498"/>
                  </a:lnTo>
                  <a:cubicBezTo>
                    <a:pt x="6616" y="6994"/>
                    <a:pt x="7719" y="5545"/>
                    <a:pt x="7719" y="3844"/>
                  </a:cubicBezTo>
                  <a:cubicBezTo>
                    <a:pt x="7719" y="1733"/>
                    <a:pt x="5986" y="0"/>
                    <a:pt x="3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10396;p93">
            <a:extLst>
              <a:ext uri="{FF2B5EF4-FFF2-40B4-BE49-F238E27FC236}">
                <a16:creationId xmlns:a16="http://schemas.microsoft.com/office/drawing/2014/main" id="{52B1AFA2-596C-14B3-231A-CE4C0B1AEE86}"/>
              </a:ext>
            </a:extLst>
          </p:cNvPr>
          <p:cNvGrpSpPr/>
          <p:nvPr/>
        </p:nvGrpSpPr>
        <p:grpSpPr>
          <a:xfrm>
            <a:off x="822331" y="3557615"/>
            <a:ext cx="359154" cy="359154"/>
            <a:chOff x="-46772025" y="2701925"/>
            <a:chExt cx="300900" cy="300900"/>
          </a:xfrm>
          <a:solidFill>
            <a:srgbClr val="849292"/>
          </a:solidFill>
        </p:grpSpPr>
        <p:sp>
          <p:nvSpPr>
            <p:cNvPr id="37" name="Google Shape;10397;p93">
              <a:extLst>
                <a:ext uri="{FF2B5EF4-FFF2-40B4-BE49-F238E27FC236}">
                  <a16:creationId xmlns:a16="http://schemas.microsoft.com/office/drawing/2014/main" id="{12FEF036-EE26-F504-7E9F-7A72588791C1}"/>
                </a:ext>
              </a:extLst>
            </p:cNvPr>
            <p:cNvSpPr/>
            <p:nvPr/>
          </p:nvSpPr>
          <p:spPr>
            <a:xfrm>
              <a:off x="-46647575" y="2826375"/>
              <a:ext cx="53575" cy="53575"/>
            </a:xfrm>
            <a:custGeom>
              <a:avLst/>
              <a:gdLst/>
              <a:ahLst/>
              <a:cxnLst/>
              <a:rect l="l" t="t" r="r" b="b"/>
              <a:pathLst>
                <a:path w="2143" h="2143" extrusionOk="0">
                  <a:moveTo>
                    <a:pt x="1072" y="694"/>
                  </a:moveTo>
                  <a:cubicBezTo>
                    <a:pt x="1261" y="694"/>
                    <a:pt x="1418" y="851"/>
                    <a:pt x="1418" y="1040"/>
                  </a:cubicBezTo>
                  <a:cubicBezTo>
                    <a:pt x="1418" y="1229"/>
                    <a:pt x="1261" y="1387"/>
                    <a:pt x="1072" y="1387"/>
                  </a:cubicBezTo>
                  <a:cubicBezTo>
                    <a:pt x="883" y="1387"/>
                    <a:pt x="725" y="1229"/>
                    <a:pt x="725" y="1040"/>
                  </a:cubicBezTo>
                  <a:cubicBezTo>
                    <a:pt x="725" y="851"/>
                    <a:pt x="883" y="694"/>
                    <a:pt x="1072" y="694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cubicBezTo>
                    <a:pt x="1670" y="2143"/>
                    <a:pt x="2143" y="1670"/>
                    <a:pt x="2143" y="1072"/>
                  </a:cubicBezTo>
                  <a:cubicBezTo>
                    <a:pt x="2112" y="473"/>
                    <a:pt x="1639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398;p93">
              <a:extLst>
                <a:ext uri="{FF2B5EF4-FFF2-40B4-BE49-F238E27FC236}">
                  <a16:creationId xmlns:a16="http://schemas.microsoft.com/office/drawing/2014/main" id="{61A3C323-0805-52F2-9F89-A4E8C61013AC}"/>
                </a:ext>
              </a:extLst>
            </p:cNvPr>
            <p:cNvSpPr/>
            <p:nvPr/>
          </p:nvSpPr>
          <p:spPr>
            <a:xfrm>
              <a:off x="-46772025" y="270192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6365" y="1482"/>
                  </a:moveTo>
                  <a:cubicBezTo>
                    <a:pt x="8602" y="1639"/>
                    <a:pt x="10429" y="3466"/>
                    <a:pt x="10587" y="5672"/>
                  </a:cubicBezTo>
                  <a:lnTo>
                    <a:pt x="9862" y="5672"/>
                  </a:lnTo>
                  <a:cubicBezTo>
                    <a:pt x="9704" y="3813"/>
                    <a:pt x="8224" y="2301"/>
                    <a:pt x="6365" y="2143"/>
                  </a:cubicBezTo>
                  <a:lnTo>
                    <a:pt x="6365" y="1482"/>
                  </a:lnTo>
                  <a:close/>
                  <a:moveTo>
                    <a:pt x="5703" y="1482"/>
                  </a:moveTo>
                  <a:lnTo>
                    <a:pt x="5703" y="2206"/>
                  </a:lnTo>
                  <a:cubicBezTo>
                    <a:pt x="3845" y="2364"/>
                    <a:pt x="2364" y="3844"/>
                    <a:pt x="2206" y="5703"/>
                  </a:cubicBezTo>
                  <a:lnTo>
                    <a:pt x="1482" y="5703"/>
                  </a:lnTo>
                  <a:cubicBezTo>
                    <a:pt x="1639" y="3466"/>
                    <a:pt x="3466" y="1639"/>
                    <a:pt x="5703" y="1482"/>
                  </a:cubicBezTo>
                  <a:close/>
                  <a:moveTo>
                    <a:pt x="6365" y="2868"/>
                  </a:moveTo>
                  <a:cubicBezTo>
                    <a:pt x="7814" y="3025"/>
                    <a:pt x="9011" y="4191"/>
                    <a:pt x="9169" y="5672"/>
                  </a:cubicBezTo>
                  <a:lnTo>
                    <a:pt x="8854" y="5672"/>
                  </a:lnTo>
                  <a:cubicBezTo>
                    <a:pt x="8665" y="5672"/>
                    <a:pt x="8507" y="5829"/>
                    <a:pt x="8507" y="6018"/>
                  </a:cubicBezTo>
                  <a:cubicBezTo>
                    <a:pt x="8507" y="6207"/>
                    <a:pt x="8665" y="6365"/>
                    <a:pt x="8854" y="6365"/>
                  </a:cubicBezTo>
                  <a:lnTo>
                    <a:pt x="9169" y="6365"/>
                  </a:lnTo>
                  <a:cubicBezTo>
                    <a:pt x="9011" y="7814"/>
                    <a:pt x="7846" y="9011"/>
                    <a:pt x="6365" y="9169"/>
                  </a:cubicBezTo>
                  <a:lnTo>
                    <a:pt x="6365" y="8854"/>
                  </a:lnTo>
                  <a:cubicBezTo>
                    <a:pt x="6365" y="8665"/>
                    <a:pt x="6207" y="8507"/>
                    <a:pt x="6018" y="8507"/>
                  </a:cubicBezTo>
                  <a:cubicBezTo>
                    <a:pt x="5829" y="8507"/>
                    <a:pt x="5672" y="8665"/>
                    <a:pt x="5672" y="8854"/>
                  </a:cubicBezTo>
                  <a:lnTo>
                    <a:pt x="5672" y="9169"/>
                  </a:lnTo>
                  <a:cubicBezTo>
                    <a:pt x="4223" y="9011"/>
                    <a:pt x="3025" y="7814"/>
                    <a:pt x="2868" y="6365"/>
                  </a:cubicBezTo>
                  <a:lnTo>
                    <a:pt x="3183" y="6365"/>
                  </a:lnTo>
                  <a:cubicBezTo>
                    <a:pt x="3372" y="6365"/>
                    <a:pt x="3529" y="6207"/>
                    <a:pt x="3529" y="6018"/>
                  </a:cubicBezTo>
                  <a:cubicBezTo>
                    <a:pt x="3529" y="5829"/>
                    <a:pt x="3372" y="5672"/>
                    <a:pt x="3183" y="5672"/>
                  </a:cubicBezTo>
                  <a:lnTo>
                    <a:pt x="2868" y="5672"/>
                  </a:lnTo>
                  <a:cubicBezTo>
                    <a:pt x="3025" y="4191"/>
                    <a:pt x="4191" y="3025"/>
                    <a:pt x="5672" y="2868"/>
                  </a:cubicBezTo>
                  <a:lnTo>
                    <a:pt x="5672" y="3183"/>
                  </a:lnTo>
                  <a:cubicBezTo>
                    <a:pt x="5672" y="3372"/>
                    <a:pt x="5829" y="3529"/>
                    <a:pt x="6018" y="3529"/>
                  </a:cubicBezTo>
                  <a:cubicBezTo>
                    <a:pt x="6207" y="3529"/>
                    <a:pt x="6365" y="3372"/>
                    <a:pt x="6365" y="3183"/>
                  </a:cubicBezTo>
                  <a:lnTo>
                    <a:pt x="6365" y="2868"/>
                  </a:lnTo>
                  <a:close/>
                  <a:moveTo>
                    <a:pt x="2206" y="6365"/>
                  </a:moveTo>
                  <a:cubicBezTo>
                    <a:pt x="2364" y="8224"/>
                    <a:pt x="3845" y="9704"/>
                    <a:pt x="5703" y="9862"/>
                  </a:cubicBezTo>
                  <a:lnTo>
                    <a:pt x="5703" y="10586"/>
                  </a:lnTo>
                  <a:cubicBezTo>
                    <a:pt x="3466" y="10429"/>
                    <a:pt x="1639" y="8602"/>
                    <a:pt x="1482" y="6365"/>
                  </a:cubicBezTo>
                  <a:close/>
                  <a:moveTo>
                    <a:pt x="10618" y="6365"/>
                  </a:moveTo>
                  <a:cubicBezTo>
                    <a:pt x="10429" y="8602"/>
                    <a:pt x="8602" y="10429"/>
                    <a:pt x="6396" y="10586"/>
                  </a:cubicBezTo>
                  <a:lnTo>
                    <a:pt x="6396" y="9862"/>
                  </a:lnTo>
                  <a:cubicBezTo>
                    <a:pt x="8255" y="9704"/>
                    <a:pt x="9767" y="8224"/>
                    <a:pt x="9925" y="6365"/>
                  </a:cubicBezTo>
                  <a:close/>
                  <a:moveTo>
                    <a:pt x="6018" y="1"/>
                  </a:moveTo>
                  <a:cubicBezTo>
                    <a:pt x="5829" y="1"/>
                    <a:pt x="5672" y="158"/>
                    <a:pt x="5672" y="347"/>
                  </a:cubicBezTo>
                  <a:lnTo>
                    <a:pt x="5672" y="725"/>
                  </a:lnTo>
                  <a:cubicBezTo>
                    <a:pt x="4412" y="820"/>
                    <a:pt x="3183" y="1356"/>
                    <a:pt x="2269" y="2269"/>
                  </a:cubicBezTo>
                  <a:cubicBezTo>
                    <a:pt x="1387" y="3183"/>
                    <a:pt x="820" y="4348"/>
                    <a:pt x="757" y="5672"/>
                  </a:cubicBez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07"/>
                    <a:pt x="158" y="6365"/>
                    <a:pt x="347" y="6365"/>
                  </a:cubicBezTo>
                  <a:lnTo>
                    <a:pt x="757" y="6365"/>
                  </a:lnTo>
                  <a:cubicBezTo>
                    <a:pt x="820" y="7625"/>
                    <a:pt x="1387" y="8854"/>
                    <a:pt x="2269" y="9767"/>
                  </a:cubicBezTo>
                  <a:cubicBezTo>
                    <a:pt x="3183" y="10649"/>
                    <a:pt x="4380" y="11217"/>
                    <a:pt x="5672" y="11280"/>
                  </a:cubicBez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1280"/>
                  </a:lnTo>
                  <a:cubicBezTo>
                    <a:pt x="7625" y="11217"/>
                    <a:pt x="8854" y="10649"/>
                    <a:pt x="9767" y="9767"/>
                  </a:cubicBezTo>
                  <a:cubicBezTo>
                    <a:pt x="10681" y="8854"/>
                    <a:pt x="11217" y="7656"/>
                    <a:pt x="11280" y="6365"/>
                  </a:cubicBezTo>
                  <a:lnTo>
                    <a:pt x="11689" y="6365"/>
                  </a:lnTo>
                  <a:cubicBezTo>
                    <a:pt x="11878" y="6365"/>
                    <a:pt x="12036" y="6207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1280" y="5672"/>
                  </a:lnTo>
                  <a:cubicBezTo>
                    <a:pt x="11217" y="4411"/>
                    <a:pt x="10650" y="3183"/>
                    <a:pt x="9767" y="2269"/>
                  </a:cubicBezTo>
                  <a:cubicBezTo>
                    <a:pt x="8854" y="1356"/>
                    <a:pt x="7688" y="820"/>
                    <a:pt x="6365" y="725"/>
                  </a:cubicBez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0403;p93">
            <a:extLst>
              <a:ext uri="{FF2B5EF4-FFF2-40B4-BE49-F238E27FC236}">
                <a16:creationId xmlns:a16="http://schemas.microsoft.com/office/drawing/2014/main" id="{8360C110-7AE1-7358-990C-47BAD5885487}"/>
              </a:ext>
            </a:extLst>
          </p:cNvPr>
          <p:cNvGrpSpPr/>
          <p:nvPr/>
        </p:nvGrpSpPr>
        <p:grpSpPr>
          <a:xfrm>
            <a:off x="5036869" y="1208484"/>
            <a:ext cx="358199" cy="358229"/>
            <a:chOff x="-50154850" y="2316775"/>
            <a:chExt cx="300100" cy="300125"/>
          </a:xfrm>
          <a:solidFill>
            <a:srgbClr val="849292"/>
          </a:solidFill>
        </p:grpSpPr>
        <p:sp>
          <p:nvSpPr>
            <p:cNvPr id="44" name="Google Shape;10404;p93">
              <a:extLst>
                <a:ext uri="{FF2B5EF4-FFF2-40B4-BE49-F238E27FC236}">
                  <a16:creationId xmlns:a16="http://schemas.microsoft.com/office/drawing/2014/main" id="{7CB2F182-4D97-3187-C2CF-1A171EFA2750}"/>
                </a:ext>
              </a:extLst>
            </p:cNvPr>
            <p:cNvSpPr/>
            <p:nvPr/>
          </p:nvSpPr>
          <p:spPr>
            <a:xfrm>
              <a:off x="-50154850" y="2316775"/>
              <a:ext cx="300100" cy="300125"/>
            </a:xfrm>
            <a:custGeom>
              <a:avLst/>
              <a:gdLst/>
              <a:ahLst/>
              <a:cxnLst/>
              <a:rect l="l" t="t" r="r" b="b"/>
              <a:pathLst>
                <a:path w="12004" h="12005" extrusionOk="0">
                  <a:moveTo>
                    <a:pt x="1418" y="694"/>
                  </a:moveTo>
                  <a:lnTo>
                    <a:pt x="1418" y="1419"/>
                  </a:lnTo>
                  <a:lnTo>
                    <a:pt x="693" y="1419"/>
                  </a:lnTo>
                  <a:lnTo>
                    <a:pt x="693" y="694"/>
                  </a:lnTo>
                  <a:close/>
                  <a:moveTo>
                    <a:pt x="11279" y="694"/>
                  </a:moveTo>
                  <a:lnTo>
                    <a:pt x="11279" y="1419"/>
                  </a:lnTo>
                  <a:lnTo>
                    <a:pt x="10586" y="1419"/>
                  </a:lnTo>
                  <a:lnTo>
                    <a:pt x="10586" y="694"/>
                  </a:lnTo>
                  <a:close/>
                  <a:moveTo>
                    <a:pt x="9893" y="1419"/>
                  </a:moveTo>
                  <a:lnTo>
                    <a:pt x="9893" y="1765"/>
                  </a:lnTo>
                  <a:cubicBezTo>
                    <a:pt x="9893" y="1954"/>
                    <a:pt x="10019" y="2112"/>
                    <a:pt x="10239" y="2112"/>
                  </a:cubicBezTo>
                  <a:lnTo>
                    <a:pt x="10586" y="2112"/>
                  </a:lnTo>
                  <a:lnTo>
                    <a:pt x="10586" y="9893"/>
                  </a:lnTo>
                  <a:lnTo>
                    <a:pt x="10239" y="9893"/>
                  </a:lnTo>
                  <a:cubicBezTo>
                    <a:pt x="10019" y="9893"/>
                    <a:pt x="9893" y="10051"/>
                    <a:pt x="9893" y="10240"/>
                  </a:cubicBezTo>
                  <a:lnTo>
                    <a:pt x="9893" y="10587"/>
                  </a:lnTo>
                  <a:lnTo>
                    <a:pt x="2111" y="10587"/>
                  </a:lnTo>
                  <a:lnTo>
                    <a:pt x="2111" y="10240"/>
                  </a:lnTo>
                  <a:cubicBezTo>
                    <a:pt x="2111" y="10051"/>
                    <a:pt x="1953" y="9893"/>
                    <a:pt x="1764" y="9893"/>
                  </a:cubicBezTo>
                  <a:lnTo>
                    <a:pt x="1418" y="9893"/>
                  </a:lnTo>
                  <a:lnTo>
                    <a:pt x="1418" y="2112"/>
                  </a:lnTo>
                  <a:lnTo>
                    <a:pt x="1764" y="2112"/>
                  </a:lnTo>
                  <a:cubicBezTo>
                    <a:pt x="1953" y="2112"/>
                    <a:pt x="2111" y="1954"/>
                    <a:pt x="2111" y="1765"/>
                  </a:cubicBezTo>
                  <a:lnTo>
                    <a:pt x="2111" y="1419"/>
                  </a:lnTo>
                  <a:close/>
                  <a:moveTo>
                    <a:pt x="1418" y="10555"/>
                  </a:moveTo>
                  <a:lnTo>
                    <a:pt x="1418" y="11248"/>
                  </a:lnTo>
                  <a:lnTo>
                    <a:pt x="693" y="11248"/>
                  </a:lnTo>
                  <a:lnTo>
                    <a:pt x="693" y="10555"/>
                  </a:lnTo>
                  <a:close/>
                  <a:moveTo>
                    <a:pt x="11279" y="10555"/>
                  </a:moveTo>
                  <a:lnTo>
                    <a:pt x="11279" y="11248"/>
                  </a:lnTo>
                  <a:lnTo>
                    <a:pt x="10586" y="11248"/>
                  </a:lnTo>
                  <a:lnTo>
                    <a:pt x="10586" y="10555"/>
                  </a:ln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lnTo>
                    <a:pt x="0" y="1765"/>
                  </a:lnTo>
                  <a:cubicBezTo>
                    <a:pt x="0" y="1954"/>
                    <a:pt x="158" y="2112"/>
                    <a:pt x="347" y="2112"/>
                  </a:cubicBezTo>
                  <a:lnTo>
                    <a:pt x="693" y="2112"/>
                  </a:lnTo>
                  <a:lnTo>
                    <a:pt x="693" y="9893"/>
                  </a:lnTo>
                  <a:lnTo>
                    <a:pt x="347" y="9893"/>
                  </a:lnTo>
                  <a:cubicBezTo>
                    <a:pt x="158" y="9893"/>
                    <a:pt x="0" y="10051"/>
                    <a:pt x="0" y="10240"/>
                  </a:cubicBezTo>
                  <a:lnTo>
                    <a:pt x="0" y="11658"/>
                  </a:lnTo>
                  <a:cubicBezTo>
                    <a:pt x="0" y="11847"/>
                    <a:pt x="158" y="12004"/>
                    <a:pt x="347" y="12004"/>
                  </a:cubicBezTo>
                  <a:lnTo>
                    <a:pt x="1764" y="12004"/>
                  </a:lnTo>
                  <a:cubicBezTo>
                    <a:pt x="1953" y="12004"/>
                    <a:pt x="2111" y="11847"/>
                    <a:pt x="2111" y="11658"/>
                  </a:cubicBezTo>
                  <a:lnTo>
                    <a:pt x="2111" y="11311"/>
                  </a:lnTo>
                  <a:lnTo>
                    <a:pt x="9893" y="11311"/>
                  </a:lnTo>
                  <a:lnTo>
                    <a:pt x="9893" y="11658"/>
                  </a:lnTo>
                  <a:cubicBezTo>
                    <a:pt x="9893" y="11847"/>
                    <a:pt x="10019" y="12004"/>
                    <a:pt x="10239" y="12004"/>
                  </a:cubicBezTo>
                  <a:lnTo>
                    <a:pt x="11657" y="12004"/>
                  </a:lnTo>
                  <a:cubicBezTo>
                    <a:pt x="11846" y="12004"/>
                    <a:pt x="12004" y="11847"/>
                    <a:pt x="12004" y="11658"/>
                  </a:cubicBezTo>
                  <a:lnTo>
                    <a:pt x="12004" y="10240"/>
                  </a:lnTo>
                  <a:cubicBezTo>
                    <a:pt x="12004" y="10051"/>
                    <a:pt x="11846" y="9893"/>
                    <a:pt x="11657" y="9893"/>
                  </a:cubicBezTo>
                  <a:lnTo>
                    <a:pt x="11310" y="9893"/>
                  </a:lnTo>
                  <a:lnTo>
                    <a:pt x="11310" y="2112"/>
                  </a:lnTo>
                  <a:lnTo>
                    <a:pt x="11657" y="2112"/>
                  </a:lnTo>
                  <a:lnTo>
                    <a:pt x="11657" y="2080"/>
                  </a:lnTo>
                  <a:cubicBezTo>
                    <a:pt x="11846" y="2080"/>
                    <a:pt x="12004" y="1923"/>
                    <a:pt x="12004" y="1734"/>
                  </a:cubicBezTo>
                  <a:lnTo>
                    <a:pt x="12004" y="348"/>
                  </a:lnTo>
                  <a:cubicBezTo>
                    <a:pt x="12004" y="158"/>
                    <a:pt x="11846" y="1"/>
                    <a:pt x="11657" y="1"/>
                  </a:cubicBezTo>
                  <a:lnTo>
                    <a:pt x="10239" y="1"/>
                  </a:lnTo>
                  <a:cubicBezTo>
                    <a:pt x="10019" y="1"/>
                    <a:pt x="9893" y="158"/>
                    <a:pt x="9893" y="348"/>
                  </a:cubicBezTo>
                  <a:lnTo>
                    <a:pt x="9893" y="694"/>
                  </a:lnTo>
                  <a:lnTo>
                    <a:pt x="2111" y="694"/>
                  </a:lnTo>
                  <a:lnTo>
                    <a:pt x="2111" y="348"/>
                  </a:lnTo>
                  <a:cubicBezTo>
                    <a:pt x="2111" y="158"/>
                    <a:pt x="1953" y="1"/>
                    <a:pt x="17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05;p93">
              <a:extLst>
                <a:ext uri="{FF2B5EF4-FFF2-40B4-BE49-F238E27FC236}">
                  <a16:creationId xmlns:a16="http://schemas.microsoft.com/office/drawing/2014/main" id="{F773D085-9754-6AC2-2768-229DC3A86B7B}"/>
                </a:ext>
              </a:extLst>
            </p:cNvPr>
            <p:cNvSpPr/>
            <p:nvPr/>
          </p:nvSpPr>
          <p:spPr>
            <a:xfrm>
              <a:off x="-50083975" y="2368775"/>
              <a:ext cx="158325" cy="193775"/>
            </a:xfrm>
            <a:custGeom>
              <a:avLst/>
              <a:gdLst/>
              <a:ahLst/>
              <a:cxnLst/>
              <a:rect l="l" t="t" r="r" b="b"/>
              <a:pathLst>
                <a:path w="6333" h="7751" extrusionOk="0">
                  <a:moveTo>
                    <a:pt x="5577" y="693"/>
                  </a:moveTo>
                  <a:lnTo>
                    <a:pt x="5577" y="1567"/>
                  </a:lnTo>
                  <a:lnTo>
                    <a:pt x="5577" y="1567"/>
                  </a:lnTo>
                  <a:cubicBezTo>
                    <a:pt x="5492" y="1468"/>
                    <a:pt x="5402" y="1418"/>
                    <a:pt x="5262" y="1418"/>
                  </a:cubicBezTo>
                  <a:lnTo>
                    <a:pt x="3844" y="1418"/>
                  </a:lnTo>
                  <a:cubicBezTo>
                    <a:pt x="3655" y="1418"/>
                    <a:pt x="3498" y="1576"/>
                    <a:pt x="3498" y="1765"/>
                  </a:cubicBezTo>
                  <a:lnTo>
                    <a:pt x="3498" y="6742"/>
                  </a:lnTo>
                  <a:cubicBezTo>
                    <a:pt x="3498" y="6900"/>
                    <a:pt x="3624" y="6963"/>
                    <a:pt x="3687" y="7089"/>
                  </a:cubicBezTo>
                  <a:lnTo>
                    <a:pt x="2584" y="7089"/>
                  </a:lnTo>
                  <a:cubicBezTo>
                    <a:pt x="2710" y="6963"/>
                    <a:pt x="2773" y="6900"/>
                    <a:pt x="2773" y="6742"/>
                  </a:cubicBezTo>
                  <a:lnTo>
                    <a:pt x="2773" y="1765"/>
                  </a:lnTo>
                  <a:cubicBezTo>
                    <a:pt x="2773" y="1576"/>
                    <a:pt x="2647" y="1418"/>
                    <a:pt x="2426" y="1418"/>
                  </a:cubicBezTo>
                  <a:lnTo>
                    <a:pt x="1009" y="1418"/>
                  </a:lnTo>
                  <a:cubicBezTo>
                    <a:pt x="851" y="1418"/>
                    <a:pt x="788" y="1544"/>
                    <a:pt x="662" y="1607"/>
                  </a:cubicBezTo>
                  <a:lnTo>
                    <a:pt x="662" y="693"/>
                  </a:ln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2489"/>
                  </a:lnTo>
                  <a:cubicBezTo>
                    <a:pt x="1" y="2696"/>
                    <a:pt x="163" y="2835"/>
                    <a:pt x="328" y="2835"/>
                  </a:cubicBezTo>
                  <a:cubicBezTo>
                    <a:pt x="415" y="2835"/>
                    <a:pt x="503" y="2796"/>
                    <a:pt x="568" y="2710"/>
                  </a:cubicBezTo>
                  <a:lnTo>
                    <a:pt x="1166" y="2143"/>
                  </a:lnTo>
                  <a:lnTo>
                    <a:pt x="2080" y="2143"/>
                  </a:lnTo>
                  <a:lnTo>
                    <a:pt x="2080" y="6585"/>
                  </a:lnTo>
                  <a:lnTo>
                    <a:pt x="1481" y="7183"/>
                  </a:lnTo>
                  <a:cubicBezTo>
                    <a:pt x="1261" y="7404"/>
                    <a:pt x="1418" y="7750"/>
                    <a:pt x="1733" y="7750"/>
                  </a:cubicBezTo>
                  <a:lnTo>
                    <a:pt x="4537" y="7750"/>
                  </a:lnTo>
                  <a:cubicBezTo>
                    <a:pt x="4852" y="7750"/>
                    <a:pt x="5010" y="7372"/>
                    <a:pt x="4758" y="7183"/>
                  </a:cubicBezTo>
                  <a:lnTo>
                    <a:pt x="4159" y="6585"/>
                  </a:lnTo>
                  <a:lnTo>
                    <a:pt x="4159" y="2143"/>
                  </a:lnTo>
                  <a:lnTo>
                    <a:pt x="5073" y="2143"/>
                  </a:lnTo>
                  <a:lnTo>
                    <a:pt x="5671" y="2710"/>
                  </a:lnTo>
                  <a:cubicBezTo>
                    <a:pt x="5747" y="2796"/>
                    <a:pt x="5842" y="2835"/>
                    <a:pt x="5933" y="2835"/>
                  </a:cubicBezTo>
                  <a:cubicBezTo>
                    <a:pt x="6107" y="2835"/>
                    <a:pt x="6270" y="2696"/>
                    <a:pt x="6270" y="2489"/>
                  </a:cubicBezTo>
                  <a:lnTo>
                    <a:pt x="6270" y="347"/>
                  </a:lnTo>
                  <a:cubicBezTo>
                    <a:pt x="6333" y="158"/>
                    <a:pt x="6176" y="0"/>
                    <a:pt x="59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0416;p93">
            <a:extLst>
              <a:ext uri="{FF2B5EF4-FFF2-40B4-BE49-F238E27FC236}">
                <a16:creationId xmlns:a16="http://schemas.microsoft.com/office/drawing/2014/main" id="{06C6311C-05DC-59E7-5123-74C2B64EB8B2}"/>
              </a:ext>
            </a:extLst>
          </p:cNvPr>
          <p:cNvGrpSpPr/>
          <p:nvPr/>
        </p:nvGrpSpPr>
        <p:grpSpPr>
          <a:xfrm>
            <a:off x="822331" y="1184667"/>
            <a:ext cx="306516" cy="358349"/>
            <a:chOff x="-48237000" y="2342650"/>
            <a:chExt cx="256800" cy="300225"/>
          </a:xfrm>
          <a:solidFill>
            <a:srgbClr val="849292"/>
          </a:solidFill>
        </p:grpSpPr>
        <p:sp>
          <p:nvSpPr>
            <p:cNvPr id="57" name="Google Shape;10417;p93">
              <a:extLst>
                <a:ext uri="{FF2B5EF4-FFF2-40B4-BE49-F238E27FC236}">
                  <a16:creationId xmlns:a16="http://schemas.microsoft.com/office/drawing/2014/main" id="{7A241705-2E74-26B1-C4F2-58A8FE794219}"/>
                </a:ext>
              </a:extLst>
            </p:cNvPr>
            <p:cNvSpPr/>
            <p:nvPr/>
          </p:nvSpPr>
          <p:spPr>
            <a:xfrm>
              <a:off x="-48237000" y="2342650"/>
              <a:ext cx="256800" cy="300225"/>
            </a:xfrm>
            <a:custGeom>
              <a:avLst/>
              <a:gdLst/>
              <a:ahLst/>
              <a:cxnLst/>
              <a:rect l="l" t="t" r="r" b="b"/>
              <a:pathLst>
                <a:path w="10272" h="12009" extrusionOk="0">
                  <a:moveTo>
                    <a:pt x="4507" y="679"/>
                  </a:moveTo>
                  <a:cubicBezTo>
                    <a:pt x="4774" y="679"/>
                    <a:pt x="5048" y="706"/>
                    <a:pt x="5325" y="762"/>
                  </a:cubicBezTo>
                  <a:cubicBezTo>
                    <a:pt x="6774" y="1077"/>
                    <a:pt x="7940" y="2274"/>
                    <a:pt x="8255" y="3723"/>
                  </a:cubicBezTo>
                  <a:cubicBezTo>
                    <a:pt x="8381" y="4227"/>
                    <a:pt x="8381" y="4763"/>
                    <a:pt x="8318" y="5267"/>
                  </a:cubicBezTo>
                  <a:cubicBezTo>
                    <a:pt x="8318" y="5330"/>
                    <a:pt x="8318" y="5424"/>
                    <a:pt x="8350" y="5487"/>
                  </a:cubicBezTo>
                  <a:lnTo>
                    <a:pt x="9263" y="7220"/>
                  </a:lnTo>
                  <a:cubicBezTo>
                    <a:pt x="9389" y="7441"/>
                    <a:pt x="9232" y="7756"/>
                    <a:pt x="8980" y="7756"/>
                  </a:cubicBezTo>
                  <a:lnTo>
                    <a:pt x="8034" y="7756"/>
                  </a:lnTo>
                  <a:cubicBezTo>
                    <a:pt x="7845" y="7756"/>
                    <a:pt x="7688" y="7913"/>
                    <a:pt x="7688" y="8102"/>
                  </a:cubicBezTo>
                  <a:lnTo>
                    <a:pt x="7688" y="9867"/>
                  </a:lnTo>
                  <a:lnTo>
                    <a:pt x="5892" y="9867"/>
                  </a:lnTo>
                  <a:cubicBezTo>
                    <a:pt x="5703" y="9867"/>
                    <a:pt x="5546" y="10024"/>
                    <a:pt x="5546" y="10213"/>
                  </a:cubicBezTo>
                  <a:lnTo>
                    <a:pt x="5546" y="11284"/>
                  </a:lnTo>
                  <a:lnTo>
                    <a:pt x="2049" y="11284"/>
                  </a:lnTo>
                  <a:lnTo>
                    <a:pt x="2049" y="7693"/>
                  </a:lnTo>
                  <a:cubicBezTo>
                    <a:pt x="2049" y="7598"/>
                    <a:pt x="2017" y="7504"/>
                    <a:pt x="1923" y="7441"/>
                  </a:cubicBezTo>
                  <a:cubicBezTo>
                    <a:pt x="1103" y="6685"/>
                    <a:pt x="631" y="5645"/>
                    <a:pt x="631" y="4542"/>
                  </a:cubicBezTo>
                  <a:cubicBezTo>
                    <a:pt x="631" y="2387"/>
                    <a:pt x="2372" y="679"/>
                    <a:pt x="4507" y="679"/>
                  </a:cubicBezTo>
                  <a:close/>
                  <a:moveTo>
                    <a:pt x="4570" y="0"/>
                  </a:moveTo>
                  <a:cubicBezTo>
                    <a:pt x="2059" y="0"/>
                    <a:pt x="1" y="1999"/>
                    <a:pt x="1" y="4542"/>
                  </a:cubicBezTo>
                  <a:cubicBezTo>
                    <a:pt x="1" y="5802"/>
                    <a:pt x="505" y="7000"/>
                    <a:pt x="1418" y="7850"/>
                  </a:cubicBezTo>
                  <a:lnTo>
                    <a:pt x="1418" y="11631"/>
                  </a:lnTo>
                  <a:cubicBezTo>
                    <a:pt x="1418" y="11851"/>
                    <a:pt x="1576" y="12009"/>
                    <a:pt x="1765" y="12009"/>
                  </a:cubicBezTo>
                  <a:lnTo>
                    <a:pt x="5987" y="12009"/>
                  </a:lnTo>
                  <a:cubicBezTo>
                    <a:pt x="6176" y="12009"/>
                    <a:pt x="6333" y="11851"/>
                    <a:pt x="6333" y="11631"/>
                  </a:cubicBezTo>
                  <a:lnTo>
                    <a:pt x="6333" y="10591"/>
                  </a:lnTo>
                  <a:lnTo>
                    <a:pt x="8097" y="10591"/>
                  </a:lnTo>
                  <a:cubicBezTo>
                    <a:pt x="8287" y="10591"/>
                    <a:pt x="8444" y="10434"/>
                    <a:pt x="8444" y="10213"/>
                  </a:cubicBezTo>
                  <a:lnTo>
                    <a:pt x="8444" y="8449"/>
                  </a:lnTo>
                  <a:lnTo>
                    <a:pt x="9043" y="8449"/>
                  </a:lnTo>
                  <a:cubicBezTo>
                    <a:pt x="9799" y="8417"/>
                    <a:pt x="10271" y="7598"/>
                    <a:pt x="9925" y="6874"/>
                  </a:cubicBezTo>
                  <a:lnTo>
                    <a:pt x="9043" y="5267"/>
                  </a:lnTo>
                  <a:cubicBezTo>
                    <a:pt x="9137" y="4700"/>
                    <a:pt x="9137" y="4164"/>
                    <a:pt x="9011" y="3597"/>
                  </a:cubicBezTo>
                  <a:cubicBezTo>
                    <a:pt x="8665" y="1864"/>
                    <a:pt x="7247" y="510"/>
                    <a:pt x="5546" y="100"/>
                  </a:cubicBezTo>
                  <a:cubicBezTo>
                    <a:pt x="5215" y="33"/>
                    <a:pt x="4889" y="0"/>
                    <a:pt x="45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418;p93">
              <a:extLst>
                <a:ext uri="{FF2B5EF4-FFF2-40B4-BE49-F238E27FC236}">
                  <a16:creationId xmlns:a16="http://schemas.microsoft.com/office/drawing/2014/main" id="{F27155FA-6219-021A-511B-CADC4CF05E5B}"/>
                </a:ext>
              </a:extLst>
            </p:cNvPr>
            <p:cNvSpPr/>
            <p:nvPr/>
          </p:nvSpPr>
          <p:spPr>
            <a:xfrm>
              <a:off x="-48195250" y="2377425"/>
              <a:ext cx="144150" cy="140225"/>
            </a:xfrm>
            <a:custGeom>
              <a:avLst/>
              <a:gdLst/>
              <a:ahLst/>
              <a:cxnLst/>
              <a:rect l="l" t="t" r="r" b="b"/>
              <a:pathLst>
                <a:path w="5766" h="5609" extrusionOk="0">
                  <a:moveTo>
                    <a:pt x="3214" y="757"/>
                  </a:moveTo>
                  <a:lnTo>
                    <a:pt x="3214" y="883"/>
                  </a:lnTo>
                  <a:cubicBezTo>
                    <a:pt x="3214" y="1040"/>
                    <a:pt x="3277" y="1135"/>
                    <a:pt x="3435" y="1198"/>
                  </a:cubicBezTo>
                  <a:cubicBezTo>
                    <a:pt x="3624" y="1261"/>
                    <a:pt x="3844" y="1387"/>
                    <a:pt x="4002" y="1513"/>
                  </a:cubicBezTo>
                  <a:cubicBezTo>
                    <a:pt x="4061" y="1553"/>
                    <a:pt x="4146" y="1593"/>
                    <a:pt x="4233" y="1593"/>
                  </a:cubicBezTo>
                  <a:cubicBezTo>
                    <a:pt x="4283" y="1593"/>
                    <a:pt x="4333" y="1579"/>
                    <a:pt x="4380" y="1545"/>
                  </a:cubicBezTo>
                  <a:lnTo>
                    <a:pt x="4506" y="1482"/>
                  </a:lnTo>
                  <a:lnTo>
                    <a:pt x="4852" y="2049"/>
                  </a:lnTo>
                  <a:lnTo>
                    <a:pt x="4726" y="2143"/>
                  </a:lnTo>
                  <a:cubicBezTo>
                    <a:pt x="4632" y="2206"/>
                    <a:pt x="4537" y="2364"/>
                    <a:pt x="4569" y="2490"/>
                  </a:cubicBezTo>
                  <a:cubicBezTo>
                    <a:pt x="4632" y="2710"/>
                    <a:pt x="4632" y="2899"/>
                    <a:pt x="4569" y="3120"/>
                  </a:cubicBezTo>
                  <a:cubicBezTo>
                    <a:pt x="4537" y="3277"/>
                    <a:pt x="4632" y="3403"/>
                    <a:pt x="4726" y="3466"/>
                  </a:cubicBezTo>
                  <a:lnTo>
                    <a:pt x="4852" y="3561"/>
                  </a:lnTo>
                  <a:lnTo>
                    <a:pt x="4506" y="4159"/>
                  </a:lnTo>
                  <a:lnTo>
                    <a:pt x="4380" y="4065"/>
                  </a:lnTo>
                  <a:cubicBezTo>
                    <a:pt x="4323" y="4037"/>
                    <a:pt x="4260" y="4021"/>
                    <a:pt x="4199" y="4021"/>
                  </a:cubicBezTo>
                  <a:cubicBezTo>
                    <a:pt x="4125" y="4021"/>
                    <a:pt x="4054" y="4044"/>
                    <a:pt x="4002" y="4096"/>
                  </a:cubicBezTo>
                  <a:cubicBezTo>
                    <a:pt x="3844" y="4254"/>
                    <a:pt x="3624" y="4348"/>
                    <a:pt x="3435" y="4411"/>
                  </a:cubicBezTo>
                  <a:cubicBezTo>
                    <a:pt x="3277" y="4475"/>
                    <a:pt x="3214" y="4632"/>
                    <a:pt x="3214" y="4727"/>
                  </a:cubicBezTo>
                  <a:lnTo>
                    <a:pt x="3214" y="4853"/>
                  </a:lnTo>
                  <a:lnTo>
                    <a:pt x="2489" y="4853"/>
                  </a:lnTo>
                  <a:lnTo>
                    <a:pt x="2489" y="4727"/>
                  </a:lnTo>
                  <a:cubicBezTo>
                    <a:pt x="2489" y="4569"/>
                    <a:pt x="2426" y="4475"/>
                    <a:pt x="2269" y="4411"/>
                  </a:cubicBezTo>
                  <a:cubicBezTo>
                    <a:pt x="2048" y="4348"/>
                    <a:pt x="1859" y="4222"/>
                    <a:pt x="1702" y="4096"/>
                  </a:cubicBezTo>
                  <a:cubicBezTo>
                    <a:pt x="1622" y="4057"/>
                    <a:pt x="1530" y="4017"/>
                    <a:pt x="1449" y="4017"/>
                  </a:cubicBezTo>
                  <a:cubicBezTo>
                    <a:pt x="1402" y="4017"/>
                    <a:pt x="1358" y="4030"/>
                    <a:pt x="1324" y="4065"/>
                  </a:cubicBezTo>
                  <a:lnTo>
                    <a:pt x="1198" y="4159"/>
                  </a:lnTo>
                  <a:lnTo>
                    <a:pt x="851" y="3561"/>
                  </a:lnTo>
                  <a:lnTo>
                    <a:pt x="946" y="3466"/>
                  </a:lnTo>
                  <a:cubicBezTo>
                    <a:pt x="1072" y="3403"/>
                    <a:pt x="1166" y="3246"/>
                    <a:pt x="1103" y="3120"/>
                  </a:cubicBezTo>
                  <a:cubicBezTo>
                    <a:pt x="1072" y="2899"/>
                    <a:pt x="1072" y="2710"/>
                    <a:pt x="1103" y="2490"/>
                  </a:cubicBezTo>
                  <a:cubicBezTo>
                    <a:pt x="1166" y="2332"/>
                    <a:pt x="1072" y="2206"/>
                    <a:pt x="946" y="2143"/>
                  </a:cubicBezTo>
                  <a:lnTo>
                    <a:pt x="851" y="2049"/>
                  </a:lnTo>
                  <a:lnTo>
                    <a:pt x="1198" y="1482"/>
                  </a:lnTo>
                  <a:lnTo>
                    <a:pt x="1324" y="1545"/>
                  </a:lnTo>
                  <a:cubicBezTo>
                    <a:pt x="1366" y="1573"/>
                    <a:pt x="1421" y="1588"/>
                    <a:pt x="1481" y="1588"/>
                  </a:cubicBezTo>
                  <a:cubicBezTo>
                    <a:pt x="1553" y="1588"/>
                    <a:pt x="1632" y="1565"/>
                    <a:pt x="1702" y="1513"/>
                  </a:cubicBezTo>
                  <a:cubicBezTo>
                    <a:pt x="1859" y="1356"/>
                    <a:pt x="2048" y="1261"/>
                    <a:pt x="2269" y="1198"/>
                  </a:cubicBezTo>
                  <a:cubicBezTo>
                    <a:pt x="2426" y="1135"/>
                    <a:pt x="2489" y="977"/>
                    <a:pt x="2489" y="883"/>
                  </a:cubicBezTo>
                  <a:lnTo>
                    <a:pt x="2489" y="757"/>
                  </a:lnTo>
                  <a:close/>
                  <a:moveTo>
                    <a:pt x="2174" y="1"/>
                  </a:moveTo>
                  <a:cubicBezTo>
                    <a:pt x="1985" y="1"/>
                    <a:pt x="1828" y="158"/>
                    <a:pt x="1828" y="379"/>
                  </a:cubicBezTo>
                  <a:lnTo>
                    <a:pt x="1828" y="599"/>
                  </a:lnTo>
                  <a:cubicBezTo>
                    <a:pt x="1702" y="631"/>
                    <a:pt x="1576" y="725"/>
                    <a:pt x="1513" y="788"/>
                  </a:cubicBezTo>
                  <a:lnTo>
                    <a:pt x="1324" y="694"/>
                  </a:lnTo>
                  <a:cubicBezTo>
                    <a:pt x="1265" y="658"/>
                    <a:pt x="1192" y="641"/>
                    <a:pt x="1122" y="641"/>
                  </a:cubicBezTo>
                  <a:cubicBezTo>
                    <a:pt x="1004" y="641"/>
                    <a:pt x="890" y="690"/>
                    <a:pt x="851" y="788"/>
                  </a:cubicBezTo>
                  <a:lnTo>
                    <a:pt x="126" y="2017"/>
                  </a:lnTo>
                  <a:cubicBezTo>
                    <a:pt x="63" y="2175"/>
                    <a:pt x="95" y="2427"/>
                    <a:pt x="253" y="2490"/>
                  </a:cubicBezTo>
                  <a:lnTo>
                    <a:pt x="442" y="2616"/>
                  </a:lnTo>
                  <a:lnTo>
                    <a:pt x="442" y="2994"/>
                  </a:lnTo>
                  <a:lnTo>
                    <a:pt x="253" y="3120"/>
                  </a:lnTo>
                  <a:cubicBezTo>
                    <a:pt x="95" y="3214"/>
                    <a:pt x="0" y="3435"/>
                    <a:pt x="126" y="3592"/>
                  </a:cubicBezTo>
                  <a:lnTo>
                    <a:pt x="851" y="4821"/>
                  </a:lnTo>
                  <a:cubicBezTo>
                    <a:pt x="894" y="4928"/>
                    <a:pt x="1024" y="4991"/>
                    <a:pt x="1152" y="4991"/>
                  </a:cubicBezTo>
                  <a:cubicBezTo>
                    <a:pt x="1213" y="4991"/>
                    <a:pt x="1273" y="4977"/>
                    <a:pt x="1324" y="4947"/>
                  </a:cubicBezTo>
                  <a:lnTo>
                    <a:pt x="1513" y="4821"/>
                  </a:lnTo>
                  <a:cubicBezTo>
                    <a:pt x="1639" y="4884"/>
                    <a:pt x="1733" y="4979"/>
                    <a:pt x="1828" y="5010"/>
                  </a:cubicBezTo>
                  <a:lnTo>
                    <a:pt x="1828" y="5262"/>
                  </a:lnTo>
                  <a:cubicBezTo>
                    <a:pt x="1828" y="5451"/>
                    <a:pt x="1985" y="5609"/>
                    <a:pt x="2174" y="5609"/>
                  </a:cubicBezTo>
                  <a:lnTo>
                    <a:pt x="3592" y="5609"/>
                  </a:lnTo>
                  <a:cubicBezTo>
                    <a:pt x="3781" y="5609"/>
                    <a:pt x="3939" y="5451"/>
                    <a:pt x="3939" y="5262"/>
                  </a:cubicBezTo>
                  <a:lnTo>
                    <a:pt x="3939" y="5010"/>
                  </a:lnTo>
                  <a:cubicBezTo>
                    <a:pt x="4065" y="4979"/>
                    <a:pt x="4191" y="4884"/>
                    <a:pt x="4254" y="4821"/>
                  </a:cubicBezTo>
                  <a:lnTo>
                    <a:pt x="4474" y="4947"/>
                  </a:lnTo>
                  <a:cubicBezTo>
                    <a:pt x="4524" y="4967"/>
                    <a:pt x="4580" y="4978"/>
                    <a:pt x="4637" y="4978"/>
                  </a:cubicBezTo>
                  <a:cubicBezTo>
                    <a:pt x="4759" y="4978"/>
                    <a:pt x="4882" y="4929"/>
                    <a:pt x="4947" y="4821"/>
                  </a:cubicBezTo>
                  <a:lnTo>
                    <a:pt x="5640" y="3592"/>
                  </a:lnTo>
                  <a:cubicBezTo>
                    <a:pt x="5734" y="3435"/>
                    <a:pt x="5671" y="3214"/>
                    <a:pt x="5514" y="3120"/>
                  </a:cubicBezTo>
                  <a:lnTo>
                    <a:pt x="5325" y="2994"/>
                  </a:lnTo>
                  <a:lnTo>
                    <a:pt x="5325" y="2616"/>
                  </a:lnTo>
                  <a:lnTo>
                    <a:pt x="5514" y="2490"/>
                  </a:lnTo>
                  <a:cubicBezTo>
                    <a:pt x="5671" y="2427"/>
                    <a:pt x="5766" y="2206"/>
                    <a:pt x="5640" y="2017"/>
                  </a:cubicBezTo>
                  <a:lnTo>
                    <a:pt x="4947" y="788"/>
                  </a:lnTo>
                  <a:cubicBezTo>
                    <a:pt x="4887" y="689"/>
                    <a:pt x="4777" y="627"/>
                    <a:pt x="4664" y="627"/>
                  </a:cubicBezTo>
                  <a:cubicBezTo>
                    <a:pt x="4598" y="627"/>
                    <a:pt x="4532" y="648"/>
                    <a:pt x="4474" y="694"/>
                  </a:cubicBezTo>
                  <a:lnTo>
                    <a:pt x="4254" y="788"/>
                  </a:lnTo>
                  <a:cubicBezTo>
                    <a:pt x="4159" y="725"/>
                    <a:pt x="4033" y="631"/>
                    <a:pt x="3939" y="599"/>
                  </a:cubicBezTo>
                  <a:lnTo>
                    <a:pt x="3939" y="379"/>
                  </a:lnTo>
                  <a:cubicBezTo>
                    <a:pt x="3939" y="158"/>
                    <a:pt x="3781" y="1"/>
                    <a:pt x="35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419;p93">
              <a:extLst>
                <a:ext uri="{FF2B5EF4-FFF2-40B4-BE49-F238E27FC236}">
                  <a16:creationId xmlns:a16="http://schemas.microsoft.com/office/drawing/2014/main" id="{462905C5-9857-8632-3436-CD04CB3049B0}"/>
                </a:ext>
              </a:extLst>
            </p:cNvPr>
            <p:cNvSpPr/>
            <p:nvPr/>
          </p:nvSpPr>
          <p:spPr>
            <a:xfrm>
              <a:off x="-48150350" y="2422325"/>
              <a:ext cx="52775" cy="52800"/>
            </a:xfrm>
            <a:custGeom>
              <a:avLst/>
              <a:gdLst/>
              <a:ahLst/>
              <a:cxnLst/>
              <a:rect l="l" t="t" r="r" b="b"/>
              <a:pathLst>
                <a:path w="2111" h="2112" extrusionOk="0">
                  <a:moveTo>
                    <a:pt x="1040" y="662"/>
                  </a:moveTo>
                  <a:cubicBezTo>
                    <a:pt x="1260" y="662"/>
                    <a:pt x="1418" y="820"/>
                    <a:pt x="1418" y="1009"/>
                  </a:cubicBezTo>
                  <a:cubicBezTo>
                    <a:pt x="1418" y="1198"/>
                    <a:pt x="1260" y="1355"/>
                    <a:pt x="1040" y="1355"/>
                  </a:cubicBezTo>
                  <a:cubicBezTo>
                    <a:pt x="851" y="1355"/>
                    <a:pt x="693" y="1198"/>
                    <a:pt x="693" y="1009"/>
                  </a:cubicBezTo>
                  <a:cubicBezTo>
                    <a:pt x="693" y="820"/>
                    <a:pt x="851" y="662"/>
                    <a:pt x="1040" y="662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639"/>
                    <a:pt x="473" y="2111"/>
                    <a:pt x="1040" y="2111"/>
                  </a:cubicBezTo>
                  <a:cubicBezTo>
                    <a:pt x="1639" y="2111"/>
                    <a:pt x="2111" y="1639"/>
                    <a:pt x="2111" y="1040"/>
                  </a:cubicBezTo>
                  <a:cubicBezTo>
                    <a:pt x="2111" y="473"/>
                    <a:pt x="1639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10483;p93">
            <a:extLst>
              <a:ext uri="{FF2B5EF4-FFF2-40B4-BE49-F238E27FC236}">
                <a16:creationId xmlns:a16="http://schemas.microsoft.com/office/drawing/2014/main" id="{16621C9C-2633-C66B-E0EC-57AF088F56C6}"/>
              </a:ext>
            </a:extLst>
          </p:cNvPr>
          <p:cNvGrpSpPr/>
          <p:nvPr/>
        </p:nvGrpSpPr>
        <p:grpSpPr>
          <a:xfrm>
            <a:off x="5036869" y="2352048"/>
            <a:ext cx="361004" cy="357961"/>
            <a:chOff x="-47529700" y="2342000"/>
            <a:chExt cx="302450" cy="299900"/>
          </a:xfrm>
          <a:solidFill>
            <a:srgbClr val="849292"/>
          </a:solidFill>
        </p:grpSpPr>
        <p:sp>
          <p:nvSpPr>
            <p:cNvPr id="403" name="Google Shape;10484;p93">
              <a:extLst>
                <a:ext uri="{FF2B5EF4-FFF2-40B4-BE49-F238E27FC236}">
                  <a16:creationId xmlns:a16="http://schemas.microsoft.com/office/drawing/2014/main" id="{E5DB30E6-157B-4649-E3E2-AAE84963312F}"/>
                </a:ext>
              </a:extLst>
            </p:cNvPr>
            <p:cNvSpPr/>
            <p:nvPr/>
          </p:nvSpPr>
          <p:spPr>
            <a:xfrm>
              <a:off x="-47529700" y="2342000"/>
              <a:ext cx="302450" cy="299900"/>
            </a:xfrm>
            <a:custGeom>
              <a:avLst/>
              <a:gdLst/>
              <a:ahLst/>
              <a:cxnLst/>
              <a:rect l="l" t="t" r="r" b="b"/>
              <a:pathLst>
                <a:path w="12098" h="11996" extrusionOk="0">
                  <a:moveTo>
                    <a:pt x="7530" y="725"/>
                  </a:moveTo>
                  <a:cubicBezTo>
                    <a:pt x="9672" y="725"/>
                    <a:pt x="11405" y="2457"/>
                    <a:pt x="11405" y="4568"/>
                  </a:cubicBezTo>
                  <a:cubicBezTo>
                    <a:pt x="11405" y="6711"/>
                    <a:pt x="9672" y="8443"/>
                    <a:pt x="7530" y="8443"/>
                  </a:cubicBezTo>
                  <a:cubicBezTo>
                    <a:pt x="5419" y="8443"/>
                    <a:pt x="3686" y="6711"/>
                    <a:pt x="3686" y="4568"/>
                  </a:cubicBezTo>
                  <a:cubicBezTo>
                    <a:pt x="3686" y="2457"/>
                    <a:pt x="5419" y="725"/>
                    <a:pt x="7530" y="725"/>
                  </a:cubicBezTo>
                  <a:close/>
                  <a:moveTo>
                    <a:pt x="4064" y="7530"/>
                  </a:moveTo>
                  <a:cubicBezTo>
                    <a:pt x="4222" y="7719"/>
                    <a:pt x="4379" y="7876"/>
                    <a:pt x="4568" y="8034"/>
                  </a:cubicBezTo>
                  <a:lnTo>
                    <a:pt x="3686" y="8947"/>
                  </a:lnTo>
                  <a:lnTo>
                    <a:pt x="3151" y="8443"/>
                  </a:lnTo>
                  <a:lnTo>
                    <a:pt x="4064" y="7530"/>
                  </a:lnTo>
                  <a:close/>
                  <a:moveTo>
                    <a:pt x="2647" y="8916"/>
                  </a:moveTo>
                  <a:lnTo>
                    <a:pt x="3151" y="9420"/>
                  </a:lnTo>
                  <a:lnTo>
                    <a:pt x="1386" y="11184"/>
                  </a:lnTo>
                  <a:cubicBezTo>
                    <a:pt x="1323" y="11247"/>
                    <a:pt x="1237" y="11279"/>
                    <a:pt x="1146" y="11279"/>
                  </a:cubicBezTo>
                  <a:cubicBezTo>
                    <a:pt x="1056" y="11279"/>
                    <a:pt x="961" y="11247"/>
                    <a:pt x="882" y="11184"/>
                  </a:cubicBezTo>
                  <a:cubicBezTo>
                    <a:pt x="756" y="11090"/>
                    <a:pt x="756" y="10838"/>
                    <a:pt x="882" y="10680"/>
                  </a:cubicBezTo>
                  <a:lnTo>
                    <a:pt x="2647" y="8916"/>
                  </a:lnTo>
                  <a:close/>
                  <a:moveTo>
                    <a:pt x="7530" y="0"/>
                  </a:moveTo>
                  <a:cubicBezTo>
                    <a:pt x="5009" y="0"/>
                    <a:pt x="2962" y="2048"/>
                    <a:pt x="2962" y="4568"/>
                  </a:cubicBezTo>
                  <a:cubicBezTo>
                    <a:pt x="2962" y="5450"/>
                    <a:pt x="3214" y="6270"/>
                    <a:pt x="3623" y="6963"/>
                  </a:cubicBezTo>
                  <a:lnTo>
                    <a:pt x="410" y="10208"/>
                  </a:lnTo>
                  <a:cubicBezTo>
                    <a:pt x="0" y="10586"/>
                    <a:pt x="0" y="11279"/>
                    <a:pt x="410" y="11688"/>
                  </a:cubicBezTo>
                  <a:cubicBezTo>
                    <a:pt x="599" y="11893"/>
                    <a:pt x="867" y="11996"/>
                    <a:pt x="1138" y="11996"/>
                  </a:cubicBezTo>
                  <a:cubicBezTo>
                    <a:pt x="1410" y="11996"/>
                    <a:pt x="1686" y="11893"/>
                    <a:pt x="1890" y="11688"/>
                  </a:cubicBezTo>
                  <a:lnTo>
                    <a:pt x="5135" y="8475"/>
                  </a:lnTo>
                  <a:cubicBezTo>
                    <a:pt x="5829" y="8916"/>
                    <a:pt x="6679" y="9137"/>
                    <a:pt x="7530" y="9137"/>
                  </a:cubicBezTo>
                  <a:cubicBezTo>
                    <a:pt x="10050" y="9137"/>
                    <a:pt x="12098" y="7089"/>
                    <a:pt x="12098" y="4568"/>
                  </a:cubicBezTo>
                  <a:cubicBezTo>
                    <a:pt x="12098" y="2048"/>
                    <a:pt x="10050" y="0"/>
                    <a:pt x="75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0485;p93">
              <a:extLst>
                <a:ext uri="{FF2B5EF4-FFF2-40B4-BE49-F238E27FC236}">
                  <a16:creationId xmlns:a16="http://schemas.microsoft.com/office/drawing/2014/main" id="{8321DE40-0E34-4112-FA20-729CEEEB720F}"/>
                </a:ext>
              </a:extLst>
            </p:cNvPr>
            <p:cNvSpPr/>
            <p:nvPr/>
          </p:nvSpPr>
          <p:spPr>
            <a:xfrm>
              <a:off x="-47404475" y="2395550"/>
              <a:ext cx="124475" cy="123675"/>
            </a:xfrm>
            <a:custGeom>
              <a:avLst/>
              <a:gdLst/>
              <a:ahLst/>
              <a:cxnLst/>
              <a:rect l="l" t="t" r="r" b="b"/>
              <a:pathLst>
                <a:path w="4979" h="4947" extrusionOk="0">
                  <a:moveTo>
                    <a:pt x="2804" y="2080"/>
                  </a:moveTo>
                  <a:cubicBezTo>
                    <a:pt x="2678" y="2395"/>
                    <a:pt x="2458" y="2647"/>
                    <a:pt x="2174" y="2710"/>
                  </a:cubicBezTo>
                  <a:lnTo>
                    <a:pt x="2174" y="2080"/>
                  </a:lnTo>
                  <a:close/>
                  <a:moveTo>
                    <a:pt x="1828" y="694"/>
                  </a:moveTo>
                  <a:cubicBezTo>
                    <a:pt x="2300" y="694"/>
                    <a:pt x="2678" y="977"/>
                    <a:pt x="2804" y="1418"/>
                  </a:cubicBezTo>
                  <a:lnTo>
                    <a:pt x="1828" y="1418"/>
                  </a:lnTo>
                  <a:cubicBezTo>
                    <a:pt x="1607" y="1418"/>
                    <a:pt x="1481" y="1576"/>
                    <a:pt x="1481" y="1765"/>
                  </a:cubicBezTo>
                  <a:lnTo>
                    <a:pt x="1481" y="2741"/>
                  </a:lnTo>
                  <a:cubicBezTo>
                    <a:pt x="1072" y="2584"/>
                    <a:pt x="757" y="2206"/>
                    <a:pt x="757" y="1765"/>
                  </a:cubicBezTo>
                  <a:cubicBezTo>
                    <a:pt x="757" y="1166"/>
                    <a:pt x="1229" y="694"/>
                    <a:pt x="1828" y="694"/>
                  </a:cubicBezTo>
                  <a:close/>
                  <a:moveTo>
                    <a:pt x="4254" y="2080"/>
                  </a:moveTo>
                  <a:lnTo>
                    <a:pt x="4254" y="4222"/>
                  </a:lnTo>
                  <a:lnTo>
                    <a:pt x="2143" y="4222"/>
                  </a:lnTo>
                  <a:lnTo>
                    <a:pt x="2143" y="3466"/>
                  </a:lnTo>
                  <a:cubicBezTo>
                    <a:pt x="2804" y="3308"/>
                    <a:pt x="3371" y="2804"/>
                    <a:pt x="3498" y="2080"/>
                  </a:cubicBezTo>
                  <a:close/>
                  <a:moveTo>
                    <a:pt x="1796" y="0"/>
                  </a:moveTo>
                  <a:cubicBezTo>
                    <a:pt x="788" y="0"/>
                    <a:pt x="0" y="788"/>
                    <a:pt x="0" y="1765"/>
                  </a:cubicBezTo>
                  <a:cubicBezTo>
                    <a:pt x="0" y="2615"/>
                    <a:pt x="599" y="3340"/>
                    <a:pt x="1418" y="3497"/>
                  </a:cubicBezTo>
                  <a:lnTo>
                    <a:pt x="1418" y="4600"/>
                  </a:lnTo>
                  <a:cubicBezTo>
                    <a:pt x="1418" y="4789"/>
                    <a:pt x="1576" y="4947"/>
                    <a:pt x="1796" y="4947"/>
                  </a:cubicBezTo>
                  <a:lnTo>
                    <a:pt x="4569" y="4947"/>
                  </a:lnTo>
                  <a:cubicBezTo>
                    <a:pt x="4789" y="4947"/>
                    <a:pt x="4947" y="4789"/>
                    <a:pt x="4947" y="4600"/>
                  </a:cubicBezTo>
                  <a:lnTo>
                    <a:pt x="4947" y="1796"/>
                  </a:lnTo>
                  <a:cubicBezTo>
                    <a:pt x="4978" y="1576"/>
                    <a:pt x="4821" y="1418"/>
                    <a:pt x="4632" y="1418"/>
                  </a:cubicBezTo>
                  <a:lnTo>
                    <a:pt x="3498" y="1418"/>
                  </a:lnTo>
                  <a:cubicBezTo>
                    <a:pt x="3371" y="631"/>
                    <a:pt x="2647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ca leaf powder importer dinged over claims without reference to possible  cocaine content">
            <a:extLst>
              <a:ext uri="{FF2B5EF4-FFF2-40B4-BE49-F238E27FC236}">
                <a16:creationId xmlns:a16="http://schemas.microsoft.com/office/drawing/2014/main" id="{030A2F91-1BB7-89B4-1970-0984649CD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" y="-455616"/>
            <a:ext cx="9075832" cy="605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" name="Google Shape;419;p51"/>
          <p:cNvSpPr txBox="1">
            <a:spLocks noGrp="1"/>
          </p:cNvSpPr>
          <p:nvPr>
            <p:ph type="title"/>
          </p:nvPr>
        </p:nvSpPr>
        <p:spPr>
          <a:xfrm>
            <a:off x="713325" y="2467487"/>
            <a:ext cx="5518142" cy="1449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chemeClr val="accent6"/>
                </a:solidFill>
              </a:rPr>
              <a:t>Medical Uses</a:t>
            </a:r>
            <a:br>
              <a:rPr lang="en" sz="4500" dirty="0">
                <a:solidFill>
                  <a:schemeClr val="accent6"/>
                </a:solidFill>
              </a:rPr>
            </a:br>
            <a:r>
              <a:rPr lang="en" sz="4500" dirty="0">
                <a:solidFill>
                  <a:schemeClr val="accent6"/>
                </a:solidFill>
              </a:rPr>
              <a:t>Schedule II</a:t>
            </a:r>
            <a:endParaRPr sz="4500" dirty="0">
              <a:solidFill>
                <a:schemeClr val="accent6"/>
              </a:solidFill>
            </a:endParaRPr>
          </a:p>
        </p:txBody>
      </p:sp>
      <p:sp>
        <p:nvSpPr>
          <p:cNvPr id="420" name="Google Shape;420;p51"/>
          <p:cNvSpPr txBox="1">
            <a:spLocks noGrp="1"/>
          </p:cNvSpPr>
          <p:nvPr>
            <p:ph type="title" idx="2"/>
          </p:nvPr>
        </p:nvSpPr>
        <p:spPr>
          <a:xfrm>
            <a:off x="713325" y="1412463"/>
            <a:ext cx="1536300" cy="8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04</a:t>
            </a:r>
            <a:endParaRPr dirty="0">
              <a:solidFill>
                <a:schemeClr val="accent6"/>
              </a:solidFill>
            </a:endParaRPr>
          </a:p>
        </p:txBody>
      </p:sp>
      <p:cxnSp>
        <p:nvCxnSpPr>
          <p:cNvPr id="426" name="Google Shape;426;p51"/>
          <p:cNvCxnSpPr/>
          <p:nvPr/>
        </p:nvCxnSpPr>
        <p:spPr>
          <a:xfrm>
            <a:off x="849550" y="2389525"/>
            <a:ext cx="34341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92570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Medicines</a:t>
            </a:r>
            <a:endParaRPr dirty="0"/>
          </a:p>
        </p:txBody>
      </p:sp>
      <p:sp>
        <p:nvSpPr>
          <p:cNvPr id="340" name="Google Shape;340;p48"/>
          <p:cNvSpPr txBox="1">
            <a:spLocks noGrp="1"/>
          </p:cNvSpPr>
          <p:nvPr>
            <p:ph type="subTitle" idx="1"/>
          </p:nvPr>
        </p:nvSpPr>
        <p:spPr>
          <a:xfrm>
            <a:off x="4549539" y="2264580"/>
            <a:ext cx="35052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Others </a:t>
            </a:r>
            <a:endParaRPr dirty="0"/>
          </a:p>
        </p:txBody>
      </p:sp>
      <p:sp>
        <p:nvSpPr>
          <p:cNvPr id="341" name="Google Shape;341;p48"/>
          <p:cNvSpPr txBox="1">
            <a:spLocks noGrp="1"/>
          </p:cNvSpPr>
          <p:nvPr>
            <p:ph type="subTitle" idx="2"/>
          </p:nvPr>
        </p:nvSpPr>
        <p:spPr>
          <a:xfrm>
            <a:off x="713225" y="2264580"/>
            <a:ext cx="35052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Local Anesthetic</a:t>
            </a:r>
            <a:endParaRPr dirty="0"/>
          </a:p>
        </p:txBody>
      </p:sp>
      <p:sp>
        <p:nvSpPr>
          <p:cNvPr id="342" name="Google Shape;342;p48"/>
          <p:cNvSpPr txBox="1">
            <a:spLocks noGrp="1"/>
          </p:cNvSpPr>
          <p:nvPr>
            <p:ph type="subTitle" idx="3"/>
          </p:nvPr>
        </p:nvSpPr>
        <p:spPr>
          <a:xfrm>
            <a:off x="4572000" y="2384414"/>
            <a:ext cx="3505200" cy="28577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Similar to coffee and tea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" dirty="0"/>
              <a:t>unger, stomach upset, pain, sore throat, severe GI issues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Altitude sickness in the Andes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Pain, colic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Melancholia (1860s) and “Young persons afflicted with timidity in society” (1878)</a:t>
            </a:r>
            <a:endParaRPr dirty="0"/>
          </a:p>
        </p:txBody>
      </p:sp>
      <p:sp>
        <p:nvSpPr>
          <p:cNvPr id="343" name="Google Shape;343;p48"/>
          <p:cNvSpPr txBox="1">
            <a:spLocks noGrp="1"/>
          </p:cNvSpPr>
          <p:nvPr>
            <p:ph type="subTitle" idx="4"/>
          </p:nvPr>
        </p:nvSpPr>
        <p:spPr>
          <a:xfrm>
            <a:off x="713225" y="2802843"/>
            <a:ext cx="3505200" cy="2394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Minor surgeries.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Grinspoon &amp; </a:t>
            </a:r>
            <a:r>
              <a:rPr lang="en-US" dirty="0" err="1"/>
              <a:t>Bakalar</a:t>
            </a:r>
            <a:r>
              <a:rPr lang="en-US" dirty="0"/>
              <a:t> (1981)</a:t>
            </a:r>
            <a:endParaRPr dirty="0"/>
          </a:p>
        </p:txBody>
      </p:sp>
      <p:grpSp>
        <p:nvGrpSpPr>
          <p:cNvPr id="344" name="Google Shape;344;p48"/>
          <p:cNvGrpSpPr/>
          <p:nvPr/>
        </p:nvGrpSpPr>
        <p:grpSpPr>
          <a:xfrm>
            <a:off x="4571975" y="1459752"/>
            <a:ext cx="399665" cy="326040"/>
            <a:chOff x="2890541" y="3486794"/>
            <a:chExt cx="364492" cy="297346"/>
          </a:xfrm>
        </p:grpSpPr>
        <p:sp>
          <p:nvSpPr>
            <p:cNvPr id="345" name="Google Shape;345;p48"/>
            <p:cNvSpPr/>
            <p:nvPr/>
          </p:nvSpPr>
          <p:spPr>
            <a:xfrm>
              <a:off x="2890541" y="3486976"/>
              <a:ext cx="364492" cy="297164"/>
            </a:xfrm>
            <a:custGeom>
              <a:avLst/>
              <a:gdLst/>
              <a:ahLst/>
              <a:cxnLst/>
              <a:rect l="l" t="t" r="r" b="b"/>
              <a:pathLst>
                <a:path w="18033" h="14702" extrusionOk="0">
                  <a:moveTo>
                    <a:pt x="3040" y="2861"/>
                  </a:moveTo>
                  <a:cubicBezTo>
                    <a:pt x="3728" y="2861"/>
                    <a:pt x="4396" y="3127"/>
                    <a:pt x="4898" y="3623"/>
                  </a:cubicBezTo>
                  <a:cubicBezTo>
                    <a:pt x="5420" y="4146"/>
                    <a:pt x="5698" y="4866"/>
                    <a:pt x="5658" y="5606"/>
                  </a:cubicBezTo>
                  <a:lnTo>
                    <a:pt x="5645" y="5606"/>
                  </a:lnTo>
                  <a:lnTo>
                    <a:pt x="3735" y="3696"/>
                  </a:lnTo>
                  <a:cubicBezTo>
                    <a:pt x="3658" y="3619"/>
                    <a:pt x="3572" y="3587"/>
                    <a:pt x="3490" y="3587"/>
                  </a:cubicBezTo>
                  <a:cubicBezTo>
                    <a:pt x="3218" y="3587"/>
                    <a:pt x="2985" y="3938"/>
                    <a:pt x="3239" y="4192"/>
                  </a:cubicBezTo>
                  <a:lnTo>
                    <a:pt x="4654" y="5606"/>
                  </a:lnTo>
                  <a:lnTo>
                    <a:pt x="3457" y="5606"/>
                  </a:lnTo>
                  <a:cubicBezTo>
                    <a:pt x="3351" y="5527"/>
                    <a:pt x="3259" y="5448"/>
                    <a:pt x="3166" y="5355"/>
                  </a:cubicBezTo>
                  <a:cubicBezTo>
                    <a:pt x="2538" y="4714"/>
                    <a:pt x="2274" y="3795"/>
                    <a:pt x="2466" y="2923"/>
                  </a:cubicBezTo>
                  <a:cubicBezTo>
                    <a:pt x="2656" y="2881"/>
                    <a:pt x="2849" y="2861"/>
                    <a:pt x="3040" y="2861"/>
                  </a:cubicBezTo>
                  <a:close/>
                  <a:moveTo>
                    <a:pt x="14945" y="710"/>
                  </a:moveTo>
                  <a:cubicBezTo>
                    <a:pt x="15044" y="710"/>
                    <a:pt x="15148" y="747"/>
                    <a:pt x="15243" y="834"/>
                  </a:cubicBezTo>
                  <a:lnTo>
                    <a:pt x="17094" y="2691"/>
                  </a:lnTo>
                  <a:cubicBezTo>
                    <a:pt x="17266" y="2863"/>
                    <a:pt x="17266" y="3134"/>
                    <a:pt x="17094" y="3306"/>
                  </a:cubicBezTo>
                  <a:cubicBezTo>
                    <a:pt x="17008" y="3392"/>
                    <a:pt x="16897" y="3435"/>
                    <a:pt x="16786" y="3435"/>
                  </a:cubicBezTo>
                  <a:cubicBezTo>
                    <a:pt x="16676" y="3435"/>
                    <a:pt x="16565" y="3392"/>
                    <a:pt x="16479" y="3306"/>
                  </a:cubicBezTo>
                  <a:cubicBezTo>
                    <a:pt x="16410" y="3237"/>
                    <a:pt x="16319" y="3202"/>
                    <a:pt x="16229" y="3202"/>
                  </a:cubicBezTo>
                  <a:cubicBezTo>
                    <a:pt x="16130" y="3202"/>
                    <a:pt x="16033" y="3243"/>
                    <a:pt x="15964" y="3326"/>
                  </a:cubicBezTo>
                  <a:lnTo>
                    <a:pt x="14053" y="5606"/>
                  </a:lnTo>
                  <a:lnTo>
                    <a:pt x="10259" y="5606"/>
                  </a:lnTo>
                  <a:lnTo>
                    <a:pt x="14602" y="1971"/>
                  </a:lnTo>
                  <a:cubicBezTo>
                    <a:pt x="14754" y="1839"/>
                    <a:pt x="14767" y="1601"/>
                    <a:pt x="14622" y="1455"/>
                  </a:cubicBezTo>
                  <a:cubicBezTo>
                    <a:pt x="14326" y="1134"/>
                    <a:pt x="14609" y="710"/>
                    <a:pt x="14945" y="710"/>
                  </a:cubicBezTo>
                  <a:close/>
                  <a:moveTo>
                    <a:pt x="15051" y="6300"/>
                  </a:moveTo>
                  <a:cubicBezTo>
                    <a:pt x="15250" y="6307"/>
                    <a:pt x="15402" y="6459"/>
                    <a:pt x="15402" y="6651"/>
                  </a:cubicBezTo>
                  <a:cubicBezTo>
                    <a:pt x="15402" y="7761"/>
                    <a:pt x="15150" y="8859"/>
                    <a:pt x="14668" y="9857"/>
                  </a:cubicBezTo>
                  <a:lnTo>
                    <a:pt x="1441" y="9857"/>
                  </a:lnTo>
                  <a:cubicBezTo>
                    <a:pt x="952" y="8859"/>
                    <a:pt x="701" y="7761"/>
                    <a:pt x="701" y="6651"/>
                  </a:cubicBezTo>
                  <a:cubicBezTo>
                    <a:pt x="701" y="6459"/>
                    <a:pt x="859" y="6300"/>
                    <a:pt x="1051" y="6300"/>
                  </a:cubicBezTo>
                  <a:close/>
                  <a:moveTo>
                    <a:pt x="14285" y="10551"/>
                  </a:moveTo>
                  <a:cubicBezTo>
                    <a:pt x="13782" y="11351"/>
                    <a:pt x="13134" y="12051"/>
                    <a:pt x="12368" y="12600"/>
                  </a:cubicBezTo>
                  <a:lnTo>
                    <a:pt x="3735" y="12600"/>
                  </a:lnTo>
                  <a:cubicBezTo>
                    <a:pt x="2975" y="12051"/>
                    <a:pt x="2327" y="11351"/>
                    <a:pt x="1824" y="10551"/>
                  </a:cubicBezTo>
                  <a:close/>
                  <a:moveTo>
                    <a:pt x="12130" y="13301"/>
                  </a:moveTo>
                  <a:lnTo>
                    <a:pt x="12130" y="14001"/>
                  </a:lnTo>
                  <a:lnTo>
                    <a:pt x="3973" y="14001"/>
                  </a:lnTo>
                  <a:lnTo>
                    <a:pt x="3973" y="13301"/>
                  </a:lnTo>
                  <a:close/>
                  <a:moveTo>
                    <a:pt x="14930" y="0"/>
                  </a:moveTo>
                  <a:cubicBezTo>
                    <a:pt x="14700" y="0"/>
                    <a:pt x="14469" y="70"/>
                    <a:pt x="14271" y="213"/>
                  </a:cubicBezTo>
                  <a:cubicBezTo>
                    <a:pt x="13815" y="530"/>
                    <a:pt x="13663" y="1131"/>
                    <a:pt x="13901" y="1634"/>
                  </a:cubicBezTo>
                  <a:lnTo>
                    <a:pt x="9168" y="5600"/>
                  </a:lnTo>
                  <a:lnTo>
                    <a:pt x="6359" y="5600"/>
                  </a:lnTo>
                  <a:cubicBezTo>
                    <a:pt x="6399" y="4674"/>
                    <a:pt x="6048" y="3775"/>
                    <a:pt x="5394" y="3121"/>
                  </a:cubicBezTo>
                  <a:cubicBezTo>
                    <a:pt x="4754" y="2491"/>
                    <a:pt x="3900" y="2152"/>
                    <a:pt x="3026" y="2152"/>
                  </a:cubicBezTo>
                  <a:cubicBezTo>
                    <a:pt x="2709" y="2152"/>
                    <a:pt x="2389" y="2197"/>
                    <a:pt x="2076" y="2288"/>
                  </a:cubicBezTo>
                  <a:cubicBezTo>
                    <a:pt x="1963" y="2321"/>
                    <a:pt x="1871" y="2414"/>
                    <a:pt x="1838" y="2533"/>
                  </a:cubicBezTo>
                  <a:cubicBezTo>
                    <a:pt x="1527" y="3590"/>
                    <a:pt x="1758" y="4734"/>
                    <a:pt x="2446" y="5600"/>
                  </a:cubicBezTo>
                  <a:lnTo>
                    <a:pt x="1051" y="5600"/>
                  </a:lnTo>
                  <a:cubicBezTo>
                    <a:pt x="469" y="5600"/>
                    <a:pt x="0" y="6069"/>
                    <a:pt x="0" y="6651"/>
                  </a:cubicBezTo>
                  <a:cubicBezTo>
                    <a:pt x="7" y="9202"/>
                    <a:pt x="1216" y="11608"/>
                    <a:pt x="3272" y="13129"/>
                  </a:cubicBezTo>
                  <a:lnTo>
                    <a:pt x="3272" y="14352"/>
                  </a:lnTo>
                  <a:cubicBezTo>
                    <a:pt x="3272" y="14543"/>
                    <a:pt x="3431" y="14702"/>
                    <a:pt x="3622" y="14702"/>
                  </a:cubicBezTo>
                  <a:lnTo>
                    <a:pt x="12480" y="14702"/>
                  </a:lnTo>
                  <a:cubicBezTo>
                    <a:pt x="12672" y="14702"/>
                    <a:pt x="12830" y="14543"/>
                    <a:pt x="12830" y="14352"/>
                  </a:cubicBezTo>
                  <a:lnTo>
                    <a:pt x="12830" y="13129"/>
                  </a:lnTo>
                  <a:cubicBezTo>
                    <a:pt x="14886" y="11615"/>
                    <a:pt x="16102" y="9209"/>
                    <a:pt x="16102" y="6651"/>
                  </a:cubicBezTo>
                  <a:cubicBezTo>
                    <a:pt x="16102" y="6069"/>
                    <a:pt x="15633" y="5600"/>
                    <a:pt x="15051" y="5600"/>
                  </a:cubicBezTo>
                  <a:lnTo>
                    <a:pt x="14972" y="5600"/>
                  </a:lnTo>
                  <a:lnTo>
                    <a:pt x="16294" y="4020"/>
                  </a:lnTo>
                  <a:cubicBezTo>
                    <a:pt x="16451" y="4095"/>
                    <a:pt x="16618" y="4131"/>
                    <a:pt x="16784" y="4131"/>
                  </a:cubicBezTo>
                  <a:cubicBezTo>
                    <a:pt x="17142" y="4131"/>
                    <a:pt x="17494" y="3962"/>
                    <a:pt x="17715" y="3650"/>
                  </a:cubicBezTo>
                  <a:cubicBezTo>
                    <a:pt x="18033" y="3200"/>
                    <a:pt x="17986" y="2579"/>
                    <a:pt x="17590" y="2189"/>
                  </a:cubicBezTo>
                  <a:lnTo>
                    <a:pt x="15732" y="332"/>
                  </a:lnTo>
                  <a:cubicBezTo>
                    <a:pt x="15514" y="113"/>
                    <a:pt x="15223" y="0"/>
                    <a:pt x="14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8"/>
            <p:cNvSpPr/>
            <p:nvPr/>
          </p:nvSpPr>
          <p:spPr>
            <a:xfrm>
              <a:off x="3018406" y="3486794"/>
              <a:ext cx="105469" cy="93079"/>
            </a:xfrm>
            <a:custGeom>
              <a:avLst/>
              <a:gdLst/>
              <a:ahLst/>
              <a:cxnLst/>
              <a:rect l="l" t="t" r="r" b="b"/>
              <a:pathLst>
                <a:path w="5218" h="4605" extrusionOk="0">
                  <a:moveTo>
                    <a:pt x="3419" y="1134"/>
                  </a:moveTo>
                  <a:cubicBezTo>
                    <a:pt x="3428" y="1134"/>
                    <a:pt x="3436" y="1134"/>
                    <a:pt x="3444" y="1134"/>
                  </a:cubicBezTo>
                  <a:lnTo>
                    <a:pt x="2307" y="2271"/>
                  </a:lnTo>
                  <a:cubicBezTo>
                    <a:pt x="2089" y="2495"/>
                    <a:pt x="2247" y="2866"/>
                    <a:pt x="2558" y="2872"/>
                  </a:cubicBezTo>
                  <a:cubicBezTo>
                    <a:pt x="2651" y="2872"/>
                    <a:pt x="2737" y="2833"/>
                    <a:pt x="2803" y="2766"/>
                  </a:cubicBezTo>
                  <a:lnTo>
                    <a:pt x="3940" y="1630"/>
                  </a:lnTo>
                  <a:lnTo>
                    <a:pt x="3940" y="1630"/>
                  </a:lnTo>
                  <a:cubicBezTo>
                    <a:pt x="3946" y="2238"/>
                    <a:pt x="3715" y="2819"/>
                    <a:pt x="3285" y="3249"/>
                  </a:cubicBezTo>
                  <a:cubicBezTo>
                    <a:pt x="2856" y="3673"/>
                    <a:pt x="2278" y="3906"/>
                    <a:pt x="1685" y="3906"/>
                  </a:cubicBezTo>
                  <a:cubicBezTo>
                    <a:pt x="1529" y="3906"/>
                    <a:pt x="1372" y="3890"/>
                    <a:pt x="1216" y="3857"/>
                  </a:cubicBezTo>
                  <a:cubicBezTo>
                    <a:pt x="1064" y="3110"/>
                    <a:pt x="1296" y="2337"/>
                    <a:pt x="1824" y="1795"/>
                  </a:cubicBezTo>
                  <a:lnTo>
                    <a:pt x="1824" y="1788"/>
                  </a:lnTo>
                  <a:cubicBezTo>
                    <a:pt x="2248" y="1371"/>
                    <a:pt x="2826" y="1134"/>
                    <a:pt x="3419" y="1134"/>
                  </a:cubicBezTo>
                  <a:close/>
                  <a:moveTo>
                    <a:pt x="4713" y="0"/>
                  </a:moveTo>
                  <a:cubicBezTo>
                    <a:pt x="4631" y="0"/>
                    <a:pt x="4545" y="32"/>
                    <a:pt x="4468" y="109"/>
                  </a:cubicBezTo>
                  <a:lnTo>
                    <a:pt x="4078" y="499"/>
                  </a:lnTo>
                  <a:cubicBezTo>
                    <a:pt x="3851" y="448"/>
                    <a:pt x="3627" y="423"/>
                    <a:pt x="3409" y="423"/>
                  </a:cubicBezTo>
                  <a:cubicBezTo>
                    <a:pt x="1496" y="423"/>
                    <a:pt x="1" y="2295"/>
                    <a:pt x="588" y="4247"/>
                  </a:cubicBezTo>
                  <a:cubicBezTo>
                    <a:pt x="621" y="4359"/>
                    <a:pt x="714" y="4452"/>
                    <a:pt x="833" y="4485"/>
                  </a:cubicBezTo>
                  <a:cubicBezTo>
                    <a:pt x="1110" y="4564"/>
                    <a:pt x="1395" y="4604"/>
                    <a:pt x="1686" y="4604"/>
                  </a:cubicBezTo>
                  <a:cubicBezTo>
                    <a:pt x="1693" y="4604"/>
                    <a:pt x="1700" y="4604"/>
                    <a:pt x="1707" y="4604"/>
                  </a:cubicBezTo>
                  <a:cubicBezTo>
                    <a:pt x="3593" y="4604"/>
                    <a:pt x="4996" y="2845"/>
                    <a:pt x="4574" y="995"/>
                  </a:cubicBezTo>
                  <a:lnTo>
                    <a:pt x="4964" y="605"/>
                  </a:lnTo>
                  <a:cubicBezTo>
                    <a:pt x="5218" y="351"/>
                    <a:pt x="4985" y="0"/>
                    <a:pt x="4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48"/>
          <p:cNvGrpSpPr/>
          <p:nvPr/>
        </p:nvGrpSpPr>
        <p:grpSpPr>
          <a:xfrm>
            <a:off x="715450" y="1420702"/>
            <a:ext cx="411035" cy="404541"/>
            <a:chOff x="4059168" y="3441437"/>
            <a:chExt cx="374861" cy="368939"/>
          </a:xfrm>
        </p:grpSpPr>
        <p:sp>
          <p:nvSpPr>
            <p:cNvPr id="348" name="Google Shape;348;p48"/>
            <p:cNvSpPr/>
            <p:nvPr/>
          </p:nvSpPr>
          <p:spPr>
            <a:xfrm>
              <a:off x="4059168" y="3441437"/>
              <a:ext cx="374861" cy="368939"/>
            </a:xfrm>
            <a:custGeom>
              <a:avLst/>
              <a:gdLst/>
              <a:ahLst/>
              <a:cxnLst/>
              <a:rect l="l" t="t" r="r" b="b"/>
              <a:pathLst>
                <a:path w="18546" h="18253" extrusionOk="0">
                  <a:moveTo>
                    <a:pt x="16408" y="1243"/>
                  </a:moveTo>
                  <a:lnTo>
                    <a:pt x="17169" y="1996"/>
                  </a:lnTo>
                  <a:lnTo>
                    <a:pt x="13639" y="5526"/>
                  </a:lnTo>
                  <a:lnTo>
                    <a:pt x="12885" y="4766"/>
                  </a:lnTo>
                  <a:lnTo>
                    <a:pt x="16408" y="1243"/>
                  </a:lnTo>
                  <a:close/>
                  <a:moveTo>
                    <a:pt x="10988" y="3887"/>
                  </a:moveTo>
                  <a:lnTo>
                    <a:pt x="14518" y="7417"/>
                  </a:lnTo>
                  <a:lnTo>
                    <a:pt x="14267" y="7661"/>
                  </a:lnTo>
                  <a:cubicBezTo>
                    <a:pt x="14197" y="7730"/>
                    <a:pt x="14106" y="7765"/>
                    <a:pt x="14015" y="7765"/>
                  </a:cubicBezTo>
                  <a:cubicBezTo>
                    <a:pt x="13925" y="7765"/>
                    <a:pt x="13834" y="7730"/>
                    <a:pt x="13764" y="7661"/>
                  </a:cubicBezTo>
                  <a:lnTo>
                    <a:pt x="10743" y="4640"/>
                  </a:lnTo>
                  <a:cubicBezTo>
                    <a:pt x="10605" y="4495"/>
                    <a:pt x="10605" y="4277"/>
                    <a:pt x="10743" y="4131"/>
                  </a:cubicBezTo>
                  <a:lnTo>
                    <a:pt x="10743" y="4138"/>
                  </a:lnTo>
                  <a:lnTo>
                    <a:pt x="10988" y="3887"/>
                  </a:lnTo>
                  <a:close/>
                  <a:moveTo>
                    <a:pt x="10492" y="5400"/>
                  </a:moveTo>
                  <a:lnTo>
                    <a:pt x="12938" y="7853"/>
                  </a:lnTo>
                  <a:lnTo>
                    <a:pt x="8040" y="7853"/>
                  </a:lnTo>
                  <a:lnTo>
                    <a:pt x="10492" y="5400"/>
                  </a:lnTo>
                  <a:close/>
                  <a:moveTo>
                    <a:pt x="12363" y="8560"/>
                  </a:moveTo>
                  <a:lnTo>
                    <a:pt x="10922" y="10001"/>
                  </a:lnTo>
                  <a:lnTo>
                    <a:pt x="10545" y="9624"/>
                  </a:lnTo>
                  <a:cubicBezTo>
                    <a:pt x="10466" y="9546"/>
                    <a:pt x="10379" y="9513"/>
                    <a:pt x="10295" y="9513"/>
                  </a:cubicBezTo>
                  <a:cubicBezTo>
                    <a:pt x="10019" y="9513"/>
                    <a:pt x="9784" y="9868"/>
                    <a:pt x="10043" y="10127"/>
                  </a:cubicBezTo>
                  <a:lnTo>
                    <a:pt x="10420" y="10503"/>
                  </a:lnTo>
                  <a:lnTo>
                    <a:pt x="9792" y="11138"/>
                  </a:lnTo>
                  <a:lnTo>
                    <a:pt x="9408" y="10755"/>
                  </a:lnTo>
                  <a:cubicBezTo>
                    <a:pt x="9332" y="10684"/>
                    <a:pt x="9249" y="10655"/>
                    <a:pt x="9169" y="10655"/>
                  </a:cubicBezTo>
                  <a:cubicBezTo>
                    <a:pt x="8896" y="10655"/>
                    <a:pt x="8665" y="11003"/>
                    <a:pt x="8906" y="11264"/>
                  </a:cubicBezTo>
                  <a:lnTo>
                    <a:pt x="9283" y="11640"/>
                  </a:lnTo>
                  <a:lnTo>
                    <a:pt x="8655" y="12268"/>
                  </a:lnTo>
                  <a:lnTo>
                    <a:pt x="8278" y="11892"/>
                  </a:lnTo>
                  <a:cubicBezTo>
                    <a:pt x="8199" y="11813"/>
                    <a:pt x="8112" y="11780"/>
                    <a:pt x="8028" y="11780"/>
                  </a:cubicBezTo>
                  <a:cubicBezTo>
                    <a:pt x="7752" y="11780"/>
                    <a:pt x="7517" y="12135"/>
                    <a:pt x="7776" y="12394"/>
                  </a:cubicBezTo>
                  <a:lnTo>
                    <a:pt x="8152" y="12771"/>
                  </a:lnTo>
                  <a:lnTo>
                    <a:pt x="7518" y="13405"/>
                  </a:lnTo>
                  <a:lnTo>
                    <a:pt x="7141" y="13022"/>
                  </a:lnTo>
                  <a:cubicBezTo>
                    <a:pt x="7061" y="12936"/>
                    <a:pt x="6971" y="12900"/>
                    <a:pt x="6884" y="12900"/>
                  </a:cubicBezTo>
                  <a:cubicBezTo>
                    <a:pt x="6604" y="12900"/>
                    <a:pt x="6361" y="13273"/>
                    <a:pt x="6639" y="13531"/>
                  </a:cubicBezTo>
                  <a:lnTo>
                    <a:pt x="7015" y="13908"/>
                  </a:lnTo>
                  <a:lnTo>
                    <a:pt x="6639" y="14284"/>
                  </a:lnTo>
                  <a:cubicBezTo>
                    <a:pt x="6572" y="14351"/>
                    <a:pt x="6480" y="14390"/>
                    <a:pt x="6387" y="14390"/>
                  </a:cubicBezTo>
                  <a:cubicBezTo>
                    <a:pt x="6288" y="14390"/>
                    <a:pt x="6202" y="14351"/>
                    <a:pt x="6136" y="14284"/>
                  </a:cubicBezTo>
                  <a:lnTo>
                    <a:pt x="4120" y="12268"/>
                  </a:lnTo>
                  <a:cubicBezTo>
                    <a:pt x="3981" y="12130"/>
                    <a:pt x="3981" y="11905"/>
                    <a:pt x="4120" y="11766"/>
                  </a:cubicBezTo>
                  <a:lnTo>
                    <a:pt x="7326" y="8560"/>
                  </a:lnTo>
                  <a:close/>
                  <a:moveTo>
                    <a:pt x="3869" y="13028"/>
                  </a:moveTo>
                  <a:lnTo>
                    <a:pt x="5383" y="14542"/>
                  </a:lnTo>
                  <a:lnTo>
                    <a:pt x="5131" y="14793"/>
                  </a:lnTo>
                  <a:cubicBezTo>
                    <a:pt x="5065" y="14859"/>
                    <a:pt x="4979" y="14899"/>
                    <a:pt x="4880" y="14899"/>
                  </a:cubicBezTo>
                  <a:lnTo>
                    <a:pt x="4874" y="14893"/>
                  </a:lnTo>
                  <a:cubicBezTo>
                    <a:pt x="4781" y="14893"/>
                    <a:pt x="4689" y="14853"/>
                    <a:pt x="4629" y="14787"/>
                  </a:cubicBezTo>
                  <a:lnTo>
                    <a:pt x="3618" y="13782"/>
                  </a:lnTo>
                  <a:cubicBezTo>
                    <a:pt x="3479" y="13643"/>
                    <a:pt x="3479" y="13418"/>
                    <a:pt x="3618" y="13280"/>
                  </a:cubicBezTo>
                  <a:lnTo>
                    <a:pt x="3869" y="13028"/>
                  </a:lnTo>
                  <a:close/>
                  <a:moveTo>
                    <a:pt x="16035" y="1"/>
                  </a:moveTo>
                  <a:cubicBezTo>
                    <a:pt x="15761" y="1"/>
                    <a:pt x="15522" y="356"/>
                    <a:pt x="15780" y="615"/>
                  </a:cubicBezTo>
                  <a:lnTo>
                    <a:pt x="15906" y="740"/>
                  </a:lnTo>
                  <a:lnTo>
                    <a:pt x="12383" y="4270"/>
                  </a:lnTo>
                  <a:lnTo>
                    <a:pt x="11246" y="3133"/>
                  </a:lnTo>
                  <a:cubicBezTo>
                    <a:pt x="11176" y="3064"/>
                    <a:pt x="11086" y="3029"/>
                    <a:pt x="10995" y="3029"/>
                  </a:cubicBezTo>
                  <a:cubicBezTo>
                    <a:pt x="10904" y="3029"/>
                    <a:pt x="10813" y="3064"/>
                    <a:pt x="10743" y="3133"/>
                  </a:cubicBezTo>
                  <a:lnTo>
                    <a:pt x="10241" y="3636"/>
                  </a:lnTo>
                  <a:cubicBezTo>
                    <a:pt x="9917" y="3959"/>
                    <a:pt x="9838" y="4442"/>
                    <a:pt x="10030" y="4852"/>
                  </a:cubicBezTo>
                  <a:lnTo>
                    <a:pt x="3618" y="11264"/>
                  </a:lnTo>
                  <a:cubicBezTo>
                    <a:pt x="3300" y="11587"/>
                    <a:pt x="3215" y="12070"/>
                    <a:pt x="3413" y="12480"/>
                  </a:cubicBezTo>
                  <a:lnTo>
                    <a:pt x="3115" y="12777"/>
                  </a:lnTo>
                  <a:cubicBezTo>
                    <a:pt x="2699" y="13194"/>
                    <a:pt x="2699" y="13868"/>
                    <a:pt x="3115" y="14291"/>
                  </a:cubicBezTo>
                  <a:lnTo>
                    <a:pt x="3367" y="14536"/>
                  </a:lnTo>
                  <a:lnTo>
                    <a:pt x="260" y="17636"/>
                  </a:lnTo>
                  <a:cubicBezTo>
                    <a:pt x="0" y="17895"/>
                    <a:pt x="242" y="18253"/>
                    <a:pt x="521" y="18253"/>
                  </a:cubicBezTo>
                  <a:cubicBezTo>
                    <a:pt x="604" y="18253"/>
                    <a:pt x="691" y="18221"/>
                    <a:pt x="769" y="18145"/>
                  </a:cubicBezTo>
                  <a:lnTo>
                    <a:pt x="3869" y="15038"/>
                  </a:lnTo>
                  <a:lnTo>
                    <a:pt x="4113" y="15289"/>
                  </a:lnTo>
                  <a:cubicBezTo>
                    <a:pt x="4325" y="15497"/>
                    <a:pt x="4599" y="15601"/>
                    <a:pt x="4873" y="15601"/>
                  </a:cubicBezTo>
                  <a:cubicBezTo>
                    <a:pt x="5146" y="15601"/>
                    <a:pt x="5419" y="15497"/>
                    <a:pt x="5627" y="15289"/>
                  </a:cubicBezTo>
                  <a:lnTo>
                    <a:pt x="5925" y="14998"/>
                  </a:lnTo>
                  <a:cubicBezTo>
                    <a:pt x="6070" y="15066"/>
                    <a:pt x="6225" y="15100"/>
                    <a:pt x="6379" y="15100"/>
                  </a:cubicBezTo>
                  <a:cubicBezTo>
                    <a:pt x="6658" y="15100"/>
                    <a:pt x="6932" y="14991"/>
                    <a:pt x="7141" y="14787"/>
                  </a:cubicBezTo>
                  <a:lnTo>
                    <a:pt x="13553" y="8375"/>
                  </a:lnTo>
                  <a:cubicBezTo>
                    <a:pt x="13692" y="8448"/>
                    <a:pt x="13850" y="8481"/>
                    <a:pt x="14009" y="8481"/>
                  </a:cubicBezTo>
                  <a:lnTo>
                    <a:pt x="14022" y="8487"/>
                  </a:lnTo>
                  <a:cubicBezTo>
                    <a:pt x="14300" y="8487"/>
                    <a:pt x="14577" y="8375"/>
                    <a:pt x="14776" y="8170"/>
                  </a:cubicBezTo>
                  <a:lnTo>
                    <a:pt x="15278" y="7668"/>
                  </a:lnTo>
                  <a:cubicBezTo>
                    <a:pt x="15417" y="7529"/>
                    <a:pt x="15417" y="7304"/>
                    <a:pt x="15278" y="7165"/>
                  </a:cubicBezTo>
                  <a:lnTo>
                    <a:pt x="14148" y="6035"/>
                  </a:lnTo>
                  <a:lnTo>
                    <a:pt x="17671" y="2505"/>
                  </a:lnTo>
                  <a:lnTo>
                    <a:pt x="17796" y="2631"/>
                  </a:lnTo>
                  <a:cubicBezTo>
                    <a:pt x="17873" y="2701"/>
                    <a:pt x="17957" y="2731"/>
                    <a:pt x="18037" y="2731"/>
                  </a:cubicBezTo>
                  <a:cubicBezTo>
                    <a:pt x="18311" y="2731"/>
                    <a:pt x="18546" y="2384"/>
                    <a:pt x="18305" y="2128"/>
                  </a:cubicBezTo>
                  <a:lnTo>
                    <a:pt x="16283" y="112"/>
                  </a:lnTo>
                  <a:cubicBezTo>
                    <a:pt x="16206" y="34"/>
                    <a:pt x="16119" y="1"/>
                    <a:pt x="16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8"/>
            <p:cNvSpPr/>
            <p:nvPr/>
          </p:nvSpPr>
          <p:spPr>
            <a:xfrm>
              <a:off x="4266427" y="3651849"/>
              <a:ext cx="164752" cy="158527"/>
            </a:xfrm>
            <a:custGeom>
              <a:avLst/>
              <a:gdLst/>
              <a:ahLst/>
              <a:cxnLst/>
              <a:rect l="l" t="t" r="r" b="b"/>
              <a:pathLst>
                <a:path w="8151" h="7843" extrusionOk="0">
                  <a:moveTo>
                    <a:pt x="4229" y="715"/>
                  </a:moveTo>
                  <a:cubicBezTo>
                    <a:pt x="4643" y="715"/>
                    <a:pt x="5061" y="795"/>
                    <a:pt x="5460" y="959"/>
                  </a:cubicBezTo>
                  <a:cubicBezTo>
                    <a:pt x="6657" y="1455"/>
                    <a:pt x="7437" y="2625"/>
                    <a:pt x="7437" y="3921"/>
                  </a:cubicBezTo>
                  <a:cubicBezTo>
                    <a:pt x="7437" y="5692"/>
                    <a:pt x="6002" y="7127"/>
                    <a:pt x="4231" y="7127"/>
                  </a:cubicBezTo>
                  <a:cubicBezTo>
                    <a:pt x="2935" y="7127"/>
                    <a:pt x="1765" y="6347"/>
                    <a:pt x="1269" y="5150"/>
                  </a:cubicBezTo>
                  <a:cubicBezTo>
                    <a:pt x="767" y="3947"/>
                    <a:pt x="1045" y="2572"/>
                    <a:pt x="1964" y="1653"/>
                  </a:cubicBezTo>
                  <a:cubicBezTo>
                    <a:pt x="2577" y="1039"/>
                    <a:pt x="3395" y="715"/>
                    <a:pt x="4229" y="715"/>
                  </a:cubicBezTo>
                  <a:close/>
                  <a:moveTo>
                    <a:pt x="4231" y="1"/>
                  </a:moveTo>
                  <a:cubicBezTo>
                    <a:pt x="2644" y="1"/>
                    <a:pt x="1217" y="953"/>
                    <a:pt x="608" y="2420"/>
                  </a:cubicBezTo>
                  <a:cubicBezTo>
                    <a:pt x="0" y="3888"/>
                    <a:pt x="337" y="5573"/>
                    <a:pt x="1455" y="6697"/>
                  </a:cubicBezTo>
                  <a:cubicBezTo>
                    <a:pt x="2206" y="7444"/>
                    <a:pt x="3209" y="7842"/>
                    <a:pt x="4229" y="7842"/>
                  </a:cubicBezTo>
                  <a:cubicBezTo>
                    <a:pt x="4735" y="7842"/>
                    <a:pt x="5245" y="7744"/>
                    <a:pt x="5731" y="7543"/>
                  </a:cubicBezTo>
                  <a:cubicBezTo>
                    <a:pt x="7192" y="6935"/>
                    <a:pt x="8151" y="5507"/>
                    <a:pt x="8151" y="3921"/>
                  </a:cubicBezTo>
                  <a:cubicBezTo>
                    <a:pt x="8144" y="1759"/>
                    <a:pt x="6392" y="1"/>
                    <a:pt x="4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8"/>
            <p:cNvSpPr/>
            <p:nvPr/>
          </p:nvSpPr>
          <p:spPr>
            <a:xfrm>
              <a:off x="4308650" y="3687928"/>
              <a:ext cx="86449" cy="86469"/>
            </a:xfrm>
            <a:custGeom>
              <a:avLst/>
              <a:gdLst/>
              <a:ahLst/>
              <a:cxnLst/>
              <a:rect l="l" t="t" r="r" b="b"/>
              <a:pathLst>
                <a:path w="4277" h="4278" extrusionOk="0">
                  <a:moveTo>
                    <a:pt x="2532" y="708"/>
                  </a:moveTo>
                  <a:lnTo>
                    <a:pt x="2532" y="1389"/>
                  </a:lnTo>
                  <a:cubicBezTo>
                    <a:pt x="2532" y="1587"/>
                    <a:pt x="2690" y="1746"/>
                    <a:pt x="2889" y="1746"/>
                  </a:cubicBezTo>
                  <a:lnTo>
                    <a:pt x="3570" y="1746"/>
                  </a:lnTo>
                  <a:lnTo>
                    <a:pt x="3570" y="2526"/>
                  </a:lnTo>
                  <a:lnTo>
                    <a:pt x="2882" y="2526"/>
                  </a:lnTo>
                  <a:cubicBezTo>
                    <a:pt x="2684" y="2526"/>
                    <a:pt x="2525" y="2684"/>
                    <a:pt x="2525" y="2883"/>
                  </a:cubicBezTo>
                  <a:lnTo>
                    <a:pt x="2525" y="3563"/>
                  </a:lnTo>
                  <a:lnTo>
                    <a:pt x="1758" y="3563"/>
                  </a:lnTo>
                  <a:lnTo>
                    <a:pt x="1758" y="2876"/>
                  </a:lnTo>
                  <a:cubicBezTo>
                    <a:pt x="1758" y="2678"/>
                    <a:pt x="1600" y="2519"/>
                    <a:pt x="1401" y="2519"/>
                  </a:cubicBezTo>
                  <a:lnTo>
                    <a:pt x="721" y="2519"/>
                  </a:lnTo>
                  <a:lnTo>
                    <a:pt x="721" y="1746"/>
                  </a:lnTo>
                  <a:lnTo>
                    <a:pt x="1401" y="1746"/>
                  </a:lnTo>
                  <a:cubicBezTo>
                    <a:pt x="1600" y="1746"/>
                    <a:pt x="1758" y="1587"/>
                    <a:pt x="1758" y="1389"/>
                  </a:cubicBezTo>
                  <a:lnTo>
                    <a:pt x="1758" y="708"/>
                  </a:lnTo>
                  <a:close/>
                  <a:moveTo>
                    <a:pt x="1395" y="1"/>
                  </a:moveTo>
                  <a:cubicBezTo>
                    <a:pt x="1197" y="1"/>
                    <a:pt x="1038" y="159"/>
                    <a:pt x="1038" y="358"/>
                  </a:cubicBezTo>
                  <a:lnTo>
                    <a:pt x="1038" y="1038"/>
                  </a:lnTo>
                  <a:lnTo>
                    <a:pt x="357" y="1038"/>
                  </a:lnTo>
                  <a:cubicBezTo>
                    <a:pt x="159" y="1038"/>
                    <a:pt x="0" y="1197"/>
                    <a:pt x="0" y="1395"/>
                  </a:cubicBezTo>
                  <a:lnTo>
                    <a:pt x="0" y="2883"/>
                  </a:lnTo>
                  <a:cubicBezTo>
                    <a:pt x="0" y="3081"/>
                    <a:pt x="159" y="3240"/>
                    <a:pt x="357" y="3240"/>
                  </a:cubicBezTo>
                  <a:lnTo>
                    <a:pt x="1038" y="3240"/>
                  </a:lnTo>
                  <a:lnTo>
                    <a:pt x="1038" y="3920"/>
                  </a:lnTo>
                  <a:cubicBezTo>
                    <a:pt x="1038" y="4119"/>
                    <a:pt x="1197" y="4277"/>
                    <a:pt x="1395" y="4277"/>
                  </a:cubicBezTo>
                  <a:lnTo>
                    <a:pt x="2882" y="4277"/>
                  </a:lnTo>
                  <a:cubicBezTo>
                    <a:pt x="3080" y="4277"/>
                    <a:pt x="3239" y="4119"/>
                    <a:pt x="3239" y="3920"/>
                  </a:cubicBezTo>
                  <a:lnTo>
                    <a:pt x="3239" y="3240"/>
                  </a:lnTo>
                  <a:lnTo>
                    <a:pt x="3927" y="3240"/>
                  </a:lnTo>
                  <a:cubicBezTo>
                    <a:pt x="4118" y="3240"/>
                    <a:pt x="4277" y="3081"/>
                    <a:pt x="4277" y="2883"/>
                  </a:cubicBezTo>
                  <a:lnTo>
                    <a:pt x="4277" y="1395"/>
                  </a:lnTo>
                  <a:cubicBezTo>
                    <a:pt x="4277" y="1197"/>
                    <a:pt x="4118" y="1038"/>
                    <a:pt x="3927" y="1038"/>
                  </a:cubicBezTo>
                  <a:lnTo>
                    <a:pt x="3239" y="1038"/>
                  </a:lnTo>
                  <a:lnTo>
                    <a:pt x="3239" y="358"/>
                  </a:lnTo>
                  <a:cubicBezTo>
                    <a:pt x="3239" y="159"/>
                    <a:pt x="3080" y="1"/>
                    <a:pt x="2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1" name="Google Shape;35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8676" y="539501"/>
            <a:ext cx="432049" cy="70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875" y="1055292"/>
            <a:ext cx="637196" cy="103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473" y="3265000"/>
            <a:ext cx="826500" cy="13435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48"/>
          <p:cNvCxnSpPr/>
          <p:nvPr/>
        </p:nvCxnSpPr>
        <p:spPr>
          <a:xfrm>
            <a:off x="713225" y="2091113"/>
            <a:ext cx="3343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5" name="Google Shape;355;p48"/>
          <p:cNvCxnSpPr/>
          <p:nvPr/>
        </p:nvCxnSpPr>
        <p:spPr>
          <a:xfrm>
            <a:off x="4549539" y="2091113"/>
            <a:ext cx="3343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 up of leaves covered on the dew">
            <a:extLst>
              <a:ext uri="{FF2B5EF4-FFF2-40B4-BE49-F238E27FC236}">
                <a16:creationId xmlns:a16="http://schemas.microsoft.com/office/drawing/2014/main" id="{59A9860F-5FC6-74C5-DE53-6AFC36E4D1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-100422" y="-189781"/>
            <a:ext cx="9264770" cy="6176514"/>
          </a:xfrm>
          <a:prstGeom prst="rect">
            <a:avLst/>
          </a:prstGeom>
        </p:spPr>
      </p:pic>
      <p:sp>
        <p:nvSpPr>
          <p:cNvPr id="544" name="Google Shape;544;p5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25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05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Google Shape;419;p51">
            <a:extLst>
              <a:ext uri="{FF2B5EF4-FFF2-40B4-BE49-F238E27FC236}">
                <a16:creationId xmlns:a16="http://schemas.microsoft.com/office/drawing/2014/main" id="{A8AE0D2F-1471-DA6B-1D93-DD067002ECB5}"/>
              </a:ext>
            </a:extLst>
          </p:cNvPr>
          <p:cNvSpPr txBox="1">
            <a:spLocks/>
          </p:cNvSpPr>
          <p:nvPr/>
        </p:nvSpPr>
        <p:spPr>
          <a:xfrm>
            <a:off x="713224" y="2698300"/>
            <a:ext cx="6343183" cy="99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10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Syne"/>
              <a:buNone/>
              <a:defRPr sz="7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</a:rPr>
              <a:t>Pharmacokinetics</a:t>
            </a:r>
          </a:p>
          <a:p>
            <a:r>
              <a:rPr lang="en-US" sz="3000" dirty="0">
                <a:solidFill>
                  <a:schemeClr val="tx1"/>
                </a:solidFill>
              </a:rPr>
              <a:t>(the science behind why cocaine is so addictive!)</a:t>
            </a:r>
          </a:p>
        </p:txBody>
      </p:sp>
    </p:spTree>
    <p:extLst>
      <p:ext uri="{BB962C8B-B14F-4D97-AF65-F5344CB8AC3E}">
        <p14:creationId xmlns:p14="http://schemas.microsoft.com/office/powerpoint/2010/main" val="3456880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3075" y="297410"/>
            <a:ext cx="297850" cy="48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550" y="143351"/>
            <a:ext cx="466001" cy="75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600" y="704017"/>
            <a:ext cx="637196" cy="103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9848" y="923000"/>
            <a:ext cx="899172" cy="1461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9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Pharmacokinetics</a:t>
            </a:r>
            <a:endParaRPr dirty="0"/>
          </a:p>
        </p:txBody>
      </p:sp>
      <p:sp>
        <p:nvSpPr>
          <p:cNvPr id="365" name="Google Shape;365;p49"/>
          <p:cNvSpPr txBox="1">
            <a:spLocks noGrp="1"/>
          </p:cNvSpPr>
          <p:nvPr>
            <p:ph type="title" idx="2"/>
          </p:nvPr>
        </p:nvSpPr>
        <p:spPr>
          <a:xfrm>
            <a:off x="701202" y="1486621"/>
            <a:ext cx="22317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Cocaine</a:t>
            </a:r>
            <a:endParaRPr dirty="0"/>
          </a:p>
        </p:txBody>
      </p:sp>
      <p:sp>
        <p:nvSpPr>
          <p:cNvPr id="366" name="Google Shape;366;p49"/>
          <p:cNvSpPr txBox="1">
            <a:spLocks noGrp="1"/>
          </p:cNvSpPr>
          <p:nvPr>
            <p:ph type="subTitle" idx="1"/>
          </p:nvPr>
        </p:nvSpPr>
        <p:spPr>
          <a:xfrm>
            <a:off x="713225" y="2126661"/>
            <a:ext cx="2231700" cy="28404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i="1" u="sng" dirty="0"/>
              <a:t>Snorting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" dirty="0"/>
              <a:t>nters mucous membranes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/>
              <a:t>Blood stream</a:t>
            </a:r>
          </a:p>
          <a:p>
            <a:pPr marL="0" indent="0"/>
            <a:r>
              <a:rPr lang="en" i="1" u="sng" dirty="0"/>
              <a:t>Application to other areas with vascular mucous membranes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/>
              <a:t>~ 30 minutes 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/>
              <a:t>SLOWEST way of delivering to the body</a:t>
            </a:r>
          </a:p>
          <a:p>
            <a:pPr marL="0" indent="0"/>
            <a:r>
              <a:rPr lang="en" i="1" u="sng" dirty="0"/>
              <a:t>Injecting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/>
              <a:t>Straight into the blood 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/>
              <a:t>QUICKEST way of delivering to the body</a:t>
            </a:r>
          </a:p>
        </p:txBody>
      </p:sp>
      <p:sp>
        <p:nvSpPr>
          <p:cNvPr id="367" name="Google Shape;367;p49"/>
          <p:cNvSpPr txBox="1">
            <a:spLocks noGrp="1"/>
          </p:cNvSpPr>
          <p:nvPr>
            <p:ph type="title" idx="3"/>
          </p:nvPr>
        </p:nvSpPr>
        <p:spPr>
          <a:xfrm>
            <a:off x="3376063" y="1498643"/>
            <a:ext cx="22317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Crack</a:t>
            </a:r>
            <a:endParaRPr dirty="0"/>
          </a:p>
        </p:txBody>
      </p:sp>
      <p:sp>
        <p:nvSpPr>
          <p:cNvPr id="368" name="Google Shape;368;p49"/>
          <p:cNvSpPr txBox="1">
            <a:spLocks noGrp="1"/>
          </p:cNvSpPr>
          <p:nvPr>
            <p:ph type="subTitle" idx="4"/>
          </p:nvPr>
        </p:nvSpPr>
        <p:spPr>
          <a:xfrm>
            <a:off x="3456125" y="2126662"/>
            <a:ext cx="2231700" cy="2486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i="1" u="sng" dirty="0"/>
              <a:t>Inhaling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V</a:t>
            </a:r>
            <a:r>
              <a:rPr lang="en" dirty="0"/>
              <a:t>apors enter the body quickly through the lungs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AS QUICK AS injection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Peaks in ~2 minutes</a:t>
            </a:r>
            <a:endParaRPr dirty="0"/>
          </a:p>
        </p:txBody>
      </p:sp>
      <p:sp>
        <p:nvSpPr>
          <p:cNvPr id="369" name="Google Shape;369;p49"/>
          <p:cNvSpPr txBox="1">
            <a:spLocks noGrp="1"/>
          </p:cNvSpPr>
          <p:nvPr>
            <p:ph type="title" idx="5"/>
          </p:nvPr>
        </p:nvSpPr>
        <p:spPr>
          <a:xfrm>
            <a:off x="6211098" y="1648227"/>
            <a:ext cx="22317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Coca Leaves</a:t>
            </a:r>
            <a:endParaRPr dirty="0"/>
          </a:p>
        </p:txBody>
      </p:sp>
      <p:sp>
        <p:nvSpPr>
          <p:cNvPr id="370" name="Google Shape;370;p49"/>
          <p:cNvSpPr txBox="1">
            <a:spLocks noGrp="1"/>
          </p:cNvSpPr>
          <p:nvPr>
            <p:ph type="subTitle" idx="6"/>
          </p:nvPr>
        </p:nvSpPr>
        <p:spPr>
          <a:xfrm>
            <a:off x="6199025" y="2168197"/>
            <a:ext cx="2231700" cy="24451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u="sng" dirty="0"/>
              <a:t>Ingestion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Liver degrades before it reaches circulation</a:t>
            </a:r>
            <a:endParaRPr dirty="0"/>
          </a:p>
        </p:txBody>
      </p:sp>
      <p:grpSp>
        <p:nvGrpSpPr>
          <p:cNvPr id="371" name="Google Shape;371;p49"/>
          <p:cNvGrpSpPr/>
          <p:nvPr/>
        </p:nvGrpSpPr>
        <p:grpSpPr>
          <a:xfrm>
            <a:off x="6298450" y="1129319"/>
            <a:ext cx="411545" cy="408376"/>
            <a:chOff x="7074711" y="1723455"/>
            <a:chExt cx="375326" cy="372436"/>
          </a:xfrm>
        </p:grpSpPr>
        <p:sp>
          <p:nvSpPr>
            <p:cNvPr id="372" name="Google Shape;372;p49"/>
            <p:cNvSpPr/>
            <p:nvPr/>
          </p:nvSpPr>
          <p:spPr>
            <a:xfrm>
              <a:off x="7074711" y="1972332"/>
              <a:ext cx="375326" cy="123559"/>
            </a:xfrm>
            <a:custGeom>
              <a:avLst/>
              <a:gdLst/>
              <a:ahLst/>
              <a:cxnLst/>
              <a:rect l="l" t="t" r="r" b="b"/>
              <a:pathLst>
                <a:path w="18569" h="6113" extrusionOk="0">
                  <a:moveTo>
                    <a:pt x="12420" y="711"/>
                  </a:moveTo>
                  <a:cubicBezTo>
                    <a:pt x="12510" y="711"/>
                    <a:pt x="12593" y="744"/>
                    <a:pt x="12666" y="798"/>
                  </a:cubicBezTo>
                  <a:cubicBezTo>
                    <a:pt x="12745" y="871"/>
                    <a:pt x="12798" y="970"/>
                    <a:pt x="12811" y="1082"/>
                  </a:cubicBezTo>
                  <a:cubicBezTo>
                    <a:pt x="12818" y="1148"/>
                    <a:pt x="12831" y="1340"/>
                    <a:pt x="12355" y="1552"/>
                  </a:cubicBezTo>
                  <a:cubicBezTo>
                    <a:pt x="11417" y="1962"/>
                    <a:pt x="10452" y="2292"/>
                    <a:pt x="9460" y="2543"/>
                  </a:cubicBezTo>
                  <a:cubicBezTo>
                    <a:pt x="9038" y="2655"/>
                    <a:pt x="9152" y="3251"/>
                    <a:pt x="9546" y="3251"/>
                  </a:cubicBezTo>
                  <a:cubicBezTo>
                    <a:pt x="9572" y="3251"/>
                    <a:pt x="9598" y="3249"/>
                    <a:pt x="9625" y="3244"/>
                  </a:cubicBezTo>
                  <a:cubicBezTo>
                    <a:pt x="10657" y="2986"/>
                    <a:pt x="11668" y="2642"/>
                    <a:pt x="12640" y="2213"/>
                  </a:cubicBezTo>
                  <a:cubicBezTo>
                    <a:pt x="13003" y="2054"/>
                    <a:pt x="13221" y="1869"/>
                    <a:pt x="13353" y="1677"/>
                  </a:cubicBezTo>
                  <a:lnTo>
                    <a:pt x="17088" y="778"/>
                  </a:lnTo>
                  <a:cubicBezTo>
                    <a:pt x="17159" y="763"/>
                    <a:pt x="17226" y="755"/>
                    <a:pt x="17289" y="755"/>
                  </a:cubicBezTo>
                  <a:cubicBezTo>
                    <a:pt x="17516" y="755"/>
                    <a:pt x="17678" y="857"/>
                    <a:pt x="17729" y="1049"/>
                  </a:cubicBezTo>
                  <a:cubicBezTo>
                    <a:pt x="17789" y="1241"/>
                    <a:pt x="17710" y="1486"/>
                    <a:pt x="17419" y="1591"/>
                  </a:cubicBezTo>
                  <a:cubicBezTo>
                    <a:pt x="17128" y="1697"/>
                    <a:pt x="16427" y="1981"/>
                    <a:pt x="15541" y="2345"/>
                  </a:cubicBezTo>
                  <a:cubicBezTo>
                    <a:pt x="14365" y="2827"/>
                    <a:pt x="12904" y="3429"/>
                    <a:pt x="11741" y="3865"/>
                  </a:cubicBezTo>
                  <a:cubicBezTo>
                    <a:pt x="10600" y="4291"/>
                    <a:pt x="10111" y="4416"/>
                    <a:pt x="9211" y="4416"/>
                  </a:cubicBezTo>
                  <a:cubicBezTo>
                    <a:pt x="8979" y="4416"/>
                    <a:pt x="8720" y="4408"/>
                    <a:pt x="8416" y="4394"/>
                  </a:cubicBezTo>
                  <a:lnTo>
                    <a:pt x="6062" y="4282"/>
                  </a:lnTo>
                  <a:cubicBezTo>
                    <a:pt x="6056" y="4281"/>
                    <a:pt x="6049" y="4281"/>
                    <a:pt x="6043" y="4281"/>
                  </a:cubicBezTo>
                  <a:cubicBezTo>
                    <a:pt x="5918" y="4281"/>
                    <a:pt x="5801" y="4340"/>
                    <a:pt x="5739" y="4447"/>
                  </a:cubicBezTo>
                  <a:lnTo>
                    <a:pt x="5316" y="5121"/>
                  </a:lnTo>
                  <a:cubicBezTo>
                    <a:pt x="5223" y="5267"/>
                    <a:pt x="5170" y="5333"/>
                    <a:pt x="5130" y="5353"/>
                  </a:cubicBezTo>
                  <a:cubicBezTo>
                    <a:pt x="5064" y="5386"/>
                    <a:pt x="4899" y="5392"/>
                    <a:pt x="4760" y="5392"/>
                  </a:cubicBezTo>
                  <a:lnTo>
                    <a:pt x="999" y="5392"/>
                  </a:lnTo>
                  <a:cubicBezTo>
                    <a:pt x="920" y="5392"/>
                    <a:pt x="847" y="5353"/>
                    <a:pt x="807" y="5280"/>
                  </a:cubicBezTo>
                  <a:cubicBezTo>
                    <a:pt x="748" y="5174"/>
                    <a:pt x="755" y="5042"/>
                    <a:pt x="821" y="4936"/>
                  </a:cubicBezTo>
                  <a:lnTo>
                    <a:pt x="1891" y="3046"/>
                  </a:lnTo>
                  <a:lnTo>
                    <a:pt x="1891" y="3039"/>
                  </a:lnTo>
                  <a:cubicBezTo>
                    <a:pt x="2909" y="1168"/>
                    <a:pt x="4311" y="732"/>
                    <a:pt x="5686" y="732"/>
                  </a:cubicBezTo>
                  <a:cubicBezTo>
                    <a:pt x="6327" y="732"/>
                    <a:pt x="6968" y="831"/>
                    <a:pt x="7563" y="917"/>
                  </a:cubicBezTo>
                  <a:cubicBezTo>
                    <a:pt x="8076" y="993"/>
                    <a:pt x="8562" y="1068"/>
                    <a:pt x="8989" y="1068"/>
                  </a:cubicBezTo>
                  <a:cubicBezTo>
                    <a:pt x="9086" y="1068"/>
                    <a:pt x="9179" y="1064"/>
                    <a:pt x="9268" y="1056"/>
                  </a:cubicBezTo>
                  <a:cubicBezTo>
                    <a:pt x="9467" y="1036"/>
                    <a:pt x="10134" y="963"/>
                    <a:pt x="10835" y="884"/>
                  </a:cubicBezTo>
                  <a:cubicBezTo>
                    <a:pt x="11509" y="811"/>
                    <a:pt x="12203" y="732"/>
                    <a:pt x="12395" y="712"/>
                  </a:cubicBezTo>
                  <a:cubicBezTo>
                    <a:pt x="12403" y="712"/>
                    <a:pt x="12412" y="711"/>
                    <a:pt x="12420" y="711"/>
                  </a:cubicBezTo>
                  <a:close/>
                  <a:moveTo>
                    <a:pt x="12437" y="0"/>
                  </a:moveTo>
                  <a:cubicBezTo>
                    <a:pt x="12403" y="0"/>
                    <a:pt x="12369" y="2"/>
                    <a:pt x="12336" y="5"/>
                  </a:cubicBezTo>
                  <a:cubicBezTo>
                    <a:pt x="12137" y="25"/>
                    <a:pt x="11470" y="97"/>
                    <a:pt x="10762" y="177"/>
                  </a:cubicBezTo>
                  <a:cubicBezTo>
                    <a:pt x="10088" y="250"/>
                    <a:pt x="9387" y="329"/>
                    <a:pt x="9196" y="342"/>
                  </a:cubicBezTo>
                  <a:cubicBezTo>
                    <a:pt x="9129" y="348"/>
                    <a:pt x="9059" y="350"/>
                    <a:pt x="8986" y="350"/>
                  </a:cubicBezTo>
                  <a:cubicBezTo>
                    <a:pt x="8622" y="350"/>
                    <a:pt x="8175" y="287"/>
                    <a:pt x="7669" y="210"/>
                  </a:cubicBezTo>
                  <a:cubicBezTo>
                    <a:pt x="7043" y="114"/>
                    <a:pt x="6364" y="11"/>
                    <a:pt x="5667" y="11"/>
                  </a:cubicBezTo>
                  <a:cubicBezTo>
                    <a:pt x="5252" y="11"/>
                    <a:pt x="4831" y="48"/>
                    <a:pt x="4410" y="144"/>
                  </a:cubicBezTo>
                  <a:cubicBezTo>
                    <a:pt x="3061" y="448"/>
                    <a:pt x="2030" y="1281"/>
                    <a:pt x="1264" y="2695"/>
                  </a:cubicBezTo>
                  <a:lnTo>
                    <a:pt x="186" y="4586"/>
                  </a:lnTo>
                  <a:cubicBezTo>
                    <a:pt x="1" y="4916"/>
                    <a:pt x="1" y="5319"/>
                    <a:pt x="186" y="5650"/>
                  </a:cubicBezTo>
                  <a:cubicBezTo>
                    <a:pt x="351" y="5934"/>
                    <a:pt x="662" y="6113"/>
                    <a:pt x="999" y="6113"/>
                  </a:cubicBezTo>
                  <a:lnTo>
                    <a:pt x="4760" y="6113"/>
                  </a:lnTo>
                  <a:cubicBezTo>
                    <a:pt x="5382" y="6113"/>
                    <a:pt x="5613" y="5994"/>
                    <a:pt x="5917" y="5505"/>
                  </a:cubicBezTo>
                  <a:lnTo>
                    <a:pt x="6228" y="5009"/>
                  </a:lnTo>
                  <a:lnTo>
                    <a:pt x="8376" y="5115"/>
                  </a:lnTo>
                  <a:cubicBezTo>
                    <a:pt x="8687" y="5129"/>
                    <a:pt x="8956" y="5137"/>
                    <a:pt x="9199" y="5137"/>
                  </a:cubicBezTo>
                  <a:cubicBezTo>
                    <a:pt x="10198" y="5137"/>
                    <a:pt x="10763" y="4995"/>
                    <a:pt x="11985" y="4533"/>
                  </a:cubicBezTo>
                  <a:cubicBezTo>
                    <a:pt x="13162" y="4097"/>
                    <a:pt x="14629" y="3495"/>
                    <a:pt x="15806" y="3013"/>
                  </a:cubicBezTo>
                  <a:cubicBezTo>
                    <a:pt x="16652" y="2662"/>
                    <a:pt x="17386" y="2365"/>
                    <a:pt x="17657" y="2266"/>
                  </a:cubicBezTo>
                  <a:cubicBezTo>
                    <a:pt x="18357" y="2021"/>
                    <a:pt x="18569" y="1360"/>
                    <a:pt x="18417" y="844"/>
                  </a:cubicBezTo>
                  <a:lnTo>
                    <a:pt x="18417" y="844"/>
                  </a:lnTo>
                  <a:lnTo>
                    <a:pt x="18423" y="851"/>
                  </a:lnTo>
                  <a:cubicBezTo>
                    <a:pt x="18300" y="430"/>
                    <a:pt x="17901" y="38"/>
                    <a:pt x="17281" y="38"/>
                  </a:cubicBezTo>
                  <a:cubicBezTo>
                    <a:pt x="17171" y="38"/>
                    <a:pt x="17054" y="51"/>
                    <a:pt x="16930" y="78"/>
                  </a:cubicBezTo>
                  <a:lnTo>
                    <a:pt x="16923" y="78"/>
                  </a:lnTo>
                  <a:lnTo>
                    <a:pt x="13512" y="904"/>
                  </a:lnTo>
                  <a:cubicBezTo>
                    <a:pt x="13466" y="653"/>
                    <a:pt x="13327" y="421"/>
                    <a:pt x="13129" y="250"/>
                  </a:cubicBezTo>
                  <a:cubicBezTo>
                    <a:pt x="12936" y="86"/>
                    <a:pt x="12688" y="0"/>
                    <a:pt x="12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9"/>
            <p:cNvSpPr/>
            <p:nvPr/>
          </p:nvSpPr>
          <p:spPr>
            <a:xfrm>
              <a:off x="7109315" y="1723455"/>
              <a:ext cx="302520" cy="239296"/>
            </a:xfrm>
            <a:custGeom>
              <a:avLst/>
              <a:gdLst/>
              <a:ahLst/>
              <a:cxnLst/>
              <a:rect l="l" t="t" r="r" b="b"/>
              <a:pathLst>
                <a:path w="14967" h="11839" extrusionOk="0">
                  <a:moveTo>
                    <a:pt x="5011" y="724"/>
                  </a:moveTo>
                  <a:cubicBezTo>
                    <a:pt x="5778" y="724"/>
                    <a:pt x="6585" y="1008"/>
                    <a:pt x="7292" y="1715"/>
                  </a:cubicBezTo>
                  <a:cubicBezTo>
                    <a:pt x="7361" y="1785"/>
                    <a:pt x="7454" y="1819"/>
                    <a:pt x="7546" y="1819"/>
                  </a:cubicBezTo>
                  <a:cubicBezTo>
                    <a:pt x="7639" y="1819"/>
                    <a:pt x="7732" y="1785"/>
                    <a:pt x="7801" y="1715"/>
                  </a:cubicBezTo>
                  <a:cubicBezTo>
                    <a:pt x="8505" y="1011"/>
                    <a:pt x="9314" y="729"/>
                    <a:pt x="10079" y="729"/>
                  </a:cubicBezTo>
                  <a:cubicBezTo>
                    <a:pt x="10822" y="729"/>
                    <a:pt x="11524" y="994"/>
                    <a:pt x="12051" y="1398"/>
                  </a:cubicBezTo>
                  <a:cubicBezTo>
                    <a:pt x="13003" y="2132"/>
                    <a:pt x="13724" y="3606"/>
                    <a:pt x="13010" y="5569"/>
                  </a:cubicBezTo>
                  <a:lnTo>
                    <a:pt x="9758" y="5569"/>
                  </a:lnTo>
                  <a:cubicBezTo>
                    <a:pt x="9619" y="5569"/>
                    <a:pt x="9487" y="5655"/>
                    <a:pt x="9427" y="5787"/>
                  </a:cubicBezTo>
                  <a:lnTo>
                    <a:pt x="8654" y="7612"/>
                  </a:lnTo>
                  <a:lnTo>
                    <a:pt x="6770" y="3183"/>
                  </a:lnTo>
                  <a:cubicBezTo>
                    <a:pt x="6707" y="3037"/>
                    <a:pt x="6573" y="2965"/>
                    <a:pt x="6439" y="2965"/>
                  </a:cubicBezTo>
                  <a:cubicBezTo>
                    <a:pt x="6305" y="2965"/>
                    <a:pt x="6172" y="3037"/>
                    <a:pt x="6109" y="3183"/>
                  </a:cubicBezTo>
                  <a:lnTo>
                    <a:pt x="5097" y="5569"/>
                  </a:lnTo>
                  <a:lnTo>
                    <a:pt x="2083" y="5569"/>
                  </a:lnTo>
                  <a:cubicBezTo>
                    <a:pt x="1376" y="3606"/>
                    <a:pt x="2090" y="2125"/>
                    <a:pt x="3048" y="1398"/>
                  </a:cubicBezTo>
                  <a:lnTo>
                    <a:pt x="3042" y="1391"/>
                  </a:lnTo>
                  <a:cubicBezTo>
                    <a:pt x="3610" y="962"/>
                    <a:pt x="4304" y="724"/>
                    <a:pt x="5011" y="724"/>
                  </a:cubicBezTo>
                  <a:close/>
                  <a:moveTo>
                    <a:pt x="6439" y="4240"/>
                  </a:moveTo>
                  <a:lnTo>
                    <a:pt x="8323" y="8669"/>
                  </a:lnTo>
                  <a:cubicBezTo>
                    <a:pt x="8386" y="8815"/>
                    <a:pt x="8520" y="8887"/>
                    <a:pt x="8654" y="8887"/>
                  </a:cubicBezTo>
                  <a:cubicBezTo>
                    <a:pt x="8788" y="8887"/>
                    <a:pt x="8921" y="8815"/>
                    <a:pt x="8984" y="8669"/>
                  </a:cubicBezTo>
                  <a:lnTo>
                    <a:pt x="9996" y="6283"/>
                  </a:lnTo>
                  <a:lnTo>
                    <a:pt x="12699" y="6283"/>
                  </a:lnTo>
                  <a:cubicBezTo>
                    <a:pt x="12646" y="6389"/>
                    <a:pt x="12587" y="6488"/>
                    <a:pt x="12534" y="6594"/>
                  </a:cubicBezTo>
                  <a:lnTo>
                    <a:pt x="12527" y="6594"/>
                  </a:lnTo>
                  <a:cubicBezTo>
                    <a:pt x="11258" y="8795"/>
                    <a:pt x="8746" y="10725"/>
                    <a:pt x="7550" y="11108"/>
                  </a:cubicBezTo>
                  <a:cubicBezTo>
                    <a:pt x="6353" y="10725"/>
                    <a:pt x="3835" y="8795"/>
                    <a:pt x="2566" y="6594"/>
                  </a:cubicBezTo>
                  <a:cubicBezTo>
                    <a:pt x="2506" y="6488"/>
                    <a:pt x="2447" y="6389"/>
                    <a:pt x="2400" y="6283"/>
                  </a:cubicBezTo>
                  <a:lnTo>
                    <a:pt x="5335" y="6283"/>
                  </a:lnTo>
                  <a:cubicBezTo>
                    <a:pt x="5481" y="6283"/>
                    <a:pt x="5606" y="6197"/>
                    <a:pt x="5666" y="6065"/>
                  </a:cubicBezTo>
                  <a:lnTo>
                    <a:pt x="6439" y="4240"/>
                  </a:lnTo>
                  <a:close/>
                  <a:moveTo>
                    <a:pt x="5005" y="0"/>
                  </a:moveTo>
                  <a:cubicBezTo>
                    <a:pt x="3076" y="0"/>
                    <a:pt x="1421" y="1404"/>
                    <a:pt x="1125" y="3328"/>
                  </a:cubicBezTo>
                  <a:cubicBezTo>
                    <a:pt x="1012" y="4075"/>
                    <a:pt x="1085" y="4842"/>
                    <a:pt x="1323" y="5562"/>
                  </a:cubicBezTo>
                  <a:lnTo>
                    <a:pt x="497" y="5562"/>
                  </a:lnTo>
                  <a:cubicBezTo>
                    <a:pt x="488" y="5562"/>
                    <a:pt x="480" y="5562"/>
                    <a:pt x="472" y="5562"/>
                  </a:cubicBezTo>
                  <a:cubicBezTo>
                    <a:pt x="1" y="5562"/>
                    <a:pt x="3" y="6283"/>
                    <a:pt x="478" y="6283"/>
                  </a:cubicBezTo>
                  <a:cubicBezTo>
                    <a:pt x="484" y="6283"/>
                    <a:pt x="490" y="6283"/>
                    <a:pt x="497" y="6283"/>
                  </a:cubicBezTo>
                  <a:lnTo>
                    <a:pt x="1601" y="6283"/>
                  </a:lnTo>
                  <a:cubicBezTo>
                    <a:pt x="1700" y="6514"/>
                    <a:pt x="1812" y="6732"/>
                    <a:pt x="1938" y="6944"/>
                  </a:cubicBezTo>
                  <a:cubicBezTo>
                    <a:pt x="2559" y="8021"/>
                    <a:pt x="3524" y="9145"/>
                    <a:pt x="4655" y="10117"/>
                  </a:cubicBezTo>
                  <a:cubicBezTo>
                    <a:pt x="5679" y="10996"/>
                    <a:pt x="6730" y="11630"/>
                    <a:pt x="7451" y="11829"/>
                  </a:cubicBezTo>
                  <a:cubicBezTo>
                    <a:pt x="7484" y="11835"/>
                    <a:pt x="7515" y="11839"/>
                    <a:pt x="7546" y="11839"/>
                  </a:cubicBezTo>
                  <a:cubicBezTo>
                    <a:pt x="7578" y="11839"/>
                    <a:pt x="7609" y="11835"/>
                    <a:pt x="7642" y="11829"/>
                  </a:cubicBezTo>
                  <a:cubicBezTo>
                    <a:pt x="8363" y="11630"/>
                    <a:pt x="9414" y="10996"/>
                    <a:pt x="10438" y="10117"/>
                  </a:cubicBezTo>
                  <a:cubicBezTo>
                    <a:pt x="11569" y="9145"/>
                    <a:pt x="12534" y="8021"/>
                    <a:pt x="13155" y="6944"/>
                  </a:cubicBezTo>
                  <a:cubicBezTo>
                    <a:pt x="13274" y="6732"/>
                    <a:pt x="13393" y="6514"/>
                    <a:pt x="13492" y="6283"/>
                  </a:cubicBezTo>
                  <a:lnTo>
                    <a:pt x="14590" y="6283"/>
                  </a:lnTo>
                  <a:cubicBezTo>
                    <a:pt x="14597" y="6283"/>
                    <a:pt x="14605" y="6284"/>
                    <a:pt x="14613" y="6284"/>
                  </a:cubicBezTo>
                  <a:cubicBezTo>
                    <a:pt x="14807" y="6284"/>
                    <a:pt x="14966" y="6123"/>
                    <a:pt x="14966" y="5926"/>
                  </a:cubicBezTo>
                  <a:cubicBezTo>
                    <a:pt x="14966" y="5725"/>
                    <a:pt x="14801" y="5562"/>
                    <a:pt x="14601" y="5562"/>
                  </a:cubicBezTo>
                  <a:cubicBezTo>
                    <a:pt x="14598" y="5562"/>
                    <a:pt x="14594" y="5562"/>
                    <a:pt x="14590" y="5562"/>
                  </a:cubicBezTo>
                  <a:lnTo>
                    <a:pt x="13763" y="5562"/>
                  </a:lnTo>
                  <a:cubicBezTo>
                    <a:pt x="14008" y="4849"/>
                    <a:pt x="14074" y="4082"/>
                    <a:pt x="13968" y="3335"/>
                  </a:cubicBezTo>
                  <a:cubicBezTo>
                    <a:pt x="13661" y="1282"/>
                    <a:pt x="11908" y="3"/>
                    <a:pt x="10088" y="3"/>
                  </a:cubicBezTo>
                  <a:cubicBezTo>
                    <a:pt x="9205" y="3"/>
                    <a:pt x="8307" y="304"/>
                    <a:pt x="7550" y="962"/>
                  </a:cubicBezTo>
                  <a:cubicBezTo>
                    <a:pt x="6882" y="380"/>
                    <a:pt x="6043" y="43"/>
                    <a:pt x="5164" y="3"/>
                  </a:cubicBezTo>
                  <a:cubicBezTo>
                    <a:pt x="5111" y="1"/>
                    <a:pt x="5058" y="0"/>
                    <a:pt x="5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49"/>
          <p:cNvGrpSpPr/>
          <p:nvPr/>
        </p:nvGrpSpPr>
        <p:grpSpPr>
          <a:xfrm>
            <a:off x="837634" y="1236125"/>
            <a:ext cx="392352" cy="317795"/>
            <a:chOff x="2891208" y="1778676"/>
            <a:chExt cx="357822" cy="289827"/>
          </a:xfrm>
        </p:grpSpPr>
        <p:sp>
          <p:nvSpPr>
            <p:cNvPr id="375" name="Google Shape;375;p49"/>
            <p:cNvSpPr/>
            <p:nvPr/>
          </p:nvSpPr>
          <p:spPr>
            <a:xfrm>
              <a:off x="2915908" y="1778676"/>
              <a:ext cx="147935" cy="142599"/>
            </a:xfrm>
            <a:custGeom>
              <a:avLst/>
              <a:gdLst/>
              <a:ahLst/>
              <a:cxnLst/>
              <a:rect l="l" t="t" r="r" b="b"/>
              <a:pathLst>
                <a:path w="7319" h="7055" extrusionOk="0">
                  <a:moveTo>
                    <a:pt x="2590" y="651"/>
                  </a:moveTo>
                  <a:cubicBezTo>
                    <a:pt x="3027" y="651"/>
                    <a:pt x="3465" y="818"/>
                    <a:pt x="3802" y="1151"/>
                  </a:cubicBezTo>
                  <a:lnTo>
                    <a:pt x="6466" y="3809"/>
                  </a:lnTo>
                  <a:lnTo>
                    <a:pt x="4040" y="6228"/>
                  </a:lnTo>
                  <a:lnTo>
                    <a:pt x="1382" y="3564"/>
                  </a:lnTo>
                  <a:cubicBezTo>
                    <a:pt x="715" y="2897"/>
                    <a:pt x="715" y="1819"/>
                    <a:pt x="1382" y="1145"/>
                  </a:cubicBezTo>
                  <a:lnTo>
                    <a:pt x="1382" y="1151"/>
                  </a:lnTo>
                  <a:cubicBezTo>
                    <a:pt x="1716" y="818"/>
                    <a:pt x="2153" y="651"/>
                    <a:pt x="2590" y="651"/>
                  </a:cubicBezTo>
                  <a:close/>
                  <a:moveTo>
                    <a:pt x="2631" y="0"/>
                  </a:moveTo>
                  <a:cubicBezTo>
                    <a:pt x="2017" y="0"/>
                    <a:pt x="1403" y="235"/>
                    <a:pt x="933" y="702"/>
                  </a:cubicBezTo>
                  <a:cubicBezTo>
                    <a:pt x="14" y="1621"/>
                    <a:pt x="1" y="3108"/>
                    <a:pt x="893" y="4047"/>
                  </a:cubicBezTo>
                  <a:lnTo>
                    <a:pt x="3802" y="6955"/>
                  </a:lnTo>
                  <a:cubicBezTo>
                    <a:pt x="3868" y="7021"/>
                    <a:pt x="3955" y="7054"/>
                    <a:pt x="4043" y="7054"/>
                  </a:cubicBezTo>
                  <a:cubicBezTo>
                    <a:pt x="4131" y="7054"/>
                    <a:pt x="4218" y="7021"/>
                    <a:pt x="4284" y="6955"/>
                  </a:cubicBezTo>
                  <a:lnTo>
                    <a:pt x="7186" y="4047"/>
                  </a:lnTo>
                  <a:cubicBezTo>
                    <a:pt x="7318" y="3914"/>
                    <a:pt x="7318" y="3696"/>
                    <a:pt x="7186" y="3564"/>
                  </a:cubicBezTo>
                  <a:lnTo>
                    <a:pt x="4284" y="662"/>
                  </a:lnTo>
                  <a:cubicBezTo>
                    <a:pt x="3819" y="220"/>
                    <a:pt x="3225" y="0"/>
                    <a:pt x="2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9"/>
            <p:cNvSpPr/>
            <p:nvPr/>
          </p:nvSpPr>
          <p:spPr>
            <a:xfrm>
              <a:off x="3076375" y="1778676"/>
              <a:ext cx="147935" cy="142599"/>
            </a:xfrm>
            <a:custGeom>
              <a:avLst/>
              <a:gdLst/>
              <a:ahLst/>
              <a:cxnLst/>
              <a:rect l="l" t="t" r="r" b="b"/>
              <a:pathLst>
                <a:path w="7319" h="7055" extrusionOk="0">
                  <a:moveTo>
                    <a:pt x="4716" y="665"/>
                  </a:moveTo>
                  <a:cubicBezTo>
                    <a:pt x="5153" y="665"/>
                    <a:pt x="5590" y="832"/>
                    <a:pt x="5923" y="1165"/>
                  </a:cubicBezTo>
                  <a:cubicBezTo>
                    <a:pt x="6584" y="1826"/>
                    <a:pt x="6591" y="2897"/>
                    <a:pt x="5943" y="3571"/>
                  </a:cubicBezTo>
                  <a:lnTo>
                    <a:pt x="3279" y="6228"/>
                  </a:lnTo>
                  <a:lnTo>
                    <a:pt x="860" y="3809"/>
                  </a:lnTo>
                  <a:lnTo>
                    <a:pt x="3517" y="1151"/>
                  </a:lnTo>
                  <a:cubicBezTo>
                    <a:pt x="3852" y="827"/>
                    <a:pt x="4284" y="665"/>
                    <a:pt x="4716" y="665"/>
                  </a:cubicBezTo>
                  <a:close/>
                  <a:moveTo>
                    <a:pt x="4688" y="0"/>
                  </a:moveTo>
                  <a:cubicBezTo>
                    <a:pt x="4094" y="0"/>
                    <a:pt x="3500" y="220"/>
                    <a:pt x="3035" y="662"/>
                  </a:cubicBezTo>
                  <a:lnTo>
                    <a:pt x="133" y="3564"/>
                  </a:lnTo>
                  <a:cubicBezTo>
                    <a:pt x="1" y="3696"/>
                    <a:pt x="1" y="3914"/>
                    <a:pt x="133" y="4047"/>
                  </a:cubicBezTo>
                  <a:lnTo>
                    <a:pt x="3035" y="6955"/>
                  </a:lnTo>
                  <a:cubicBezTo>
                    <a:pt x="3101" y="7021"/>
                    <a:pt x="3188" y="7054"/>
                    <a:pt x="3276" y="7054"/>
                  </a:cubicBezTo>
                  <a:cubicBezTo>
                    <a:pt x="3364" y="7054"/>
                    <a:pt x="3451" y="7021"/>
                    <a:pt x="3517" y="6955"/>
                  </a:cubicBezTo>
                  <a:lnTo>
                    <a:pt x="6426" y="4047"/>
                  </a:lnTo>
                  <a:cubicBezTo>
                    <a:pt x="7318" y="3108"/>
                    <a:pt x="7305" y="1621"/>
                    <a:pt x="6386" y="702"/>
                  </a:cubicBezTo>
                  <a:cubicBezTo>
                    <a:pt x="5916" y="235"/>
                    <a:pt x="5302" y="0"/>
                    <a:pt x="4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9"/>
            <p:cNvSpPr/>
            <p:nvPr/>
          </p:nvSpPr>
          <p:spPr>
            <a:xfrm>
              <a:off x="2891208" y="1925398"/>
              <a:ext cx="357822" cy="143104"/>
            </a:xfrm>
            <a:custGeom>
              <a:avLst/>
              <a:gdLst/>
              <a:ahLst/>
              <a:cxnLst/>
              <a:rect l="l" t="t" r="r" b="b"/>
              <a:pathLst>
                <a:path w="17703" h="7080" extrusionOk="0">
                  <a:moveTo>
                    <a:pt x="8897" y="681"/>
                  </a:moveTo>
                  <a:cubicBezTo>
                    <a:pt x="9406" y="681"/>
                    <a:pt x="9988" y="1223"/>
                    <a:pt x="10576" y="2241"/>
                  </a:cubicBezTo>
                  <a:cubicBezTo>
                    <a:pt x="10629" y="2340"/>
                    <a:pt x="10735" y="2406"/>
                    <a:pt x="10847" y="2413"/>
                  </a:cubicBezTo>
                  <a:cubicBezTo>
                    <a:pt x="11607" y="2472"/>
                    <a:pt x="12414" y="3556"/>
                    <a:pt x="12625" y="4250"/>
                  </a:cubicBezTo>
                  <a:cubicBezTo>
                    <a:pt x="12659" y="4356"/>
                    <a:pt x="12738" y="4442"/>
                    <a:pt x="12850" y="4475"/>
                  </a:cubicBezTo>
                  <a:cubicBezTo>
                    <a:pt x="13181" y="4581"/>
                    <a:pt x="13855" y="5123"/>
                    <a:pt x="14159" y="5744"/>
                  </a:cubicBezTo>
                  <a:cubicBezTo>
                    <a:pt x="14271" y="5943"/>
                    <a:pt x="14318" y="6167"/>
                    <a:pt x="14304" y="6392"/>
                  </a:cubicBezTo>
                  <a:lnTo>
                    <a:pt x="3398" y="6392"/>
                  </a:lnTo>
                  <a:cubicBezTo>
                    <a:pt x="3378" y="6293"/>
                    <a:pt x="3384" y="6194"/>
                    <a:pt x="3418" y="6095"/>
                  </a:cubicBezTo>
                  <a:lnTo>
                    <a:pt x="3424" y="6095"/>
                  </a:lnTo>
                  <a:cubicBezTo>
                    <a:pt x="3636" y="5354"/>
                    <a:pt x="4707" y="4396"/>
                    <a:pt x="5097" y="4303"/>
                  </a:cubicBezTo>
                  <a:cubicBezTo>
                    <a:pt x="5189" y="4284"/>
                    <a:pt x="5262" y="4224"/>
                    <a:pt x="5315" y="4145"/>
                  </a:cubicBezTo>
                  <a:cubicBezTo>
                    <a:pt x="5658" y="3556"/>
                    <a:pt x="6247" y="2763"/>
                    <a:pt x="7099" y="2347"/>
                  </a:cubicBezTo>
                  <a:cubicBezTo>
                    <a:pt x="7159" y="2314"/>
                    <a:pt x="7212" y="2267"/>
                    <a:pt x="7245" y="2208"/>
                  </a:cubicBezTo>
                  <a:cubicBezTo>
                    <a:pt x="7826" y="1210"/>
                    <a:pt x="8395" y="681"/>
                    <a:pt x="8897" y="681"/>
                  </a:cubicBezTo>
                  <a:close/>
                  <a:moveTo>
                    <a:pt x="8897" y="0"/>
                  </a:moveTo>
                  <a:cubicBezTo>
                    <a:pt x="8137" y="0"/>
                    <a:pt x="7417" y="582"/>
                    <a:pt x="6703" y="1778"/>
                  </a:cubicBezTo>
                  <a:cubicBezTo>
                    <a:pt x="5976" y="2162"/>
                    <a:pt x="5315" y="2823"/>
                    <a:pt x="4786" y="3689"/>
                  </a:cubicBezTo>
                  <a:cubicBezTo>
                    <a:pt x="4092" y="3960"/>
                    <a:pt x="3014" y="5037"/>
                    <a:pt x="2763" y="5903"/>
                  </a:cubicBezTo>
                  <a:cubicBezTo>
                    <a:pt x="2717" y="6062"/>
                    <a:pt x="2697" y="6227"/>
                    <a:pt x="2710" y="6392"/>
                  </a:cubicBezTo>
                  <a:lnTo>
                    <a:pt x="430" y="6392"/>
                  </a:lnTo>
                  <a:cubicBezTo>
                    <a:pt x="0" y="6412"/>
                    <a:pt x="0" y="7060"/>
                    <a:pt x="430" y="7080"/>
                  </a:cubicBezTo>
                  <a:lnTo>
                    <a:pt x="17272" y="7080"/>
                  </a:lnTo>
                  <a:cubicBezTo>
                    <a:pt x="17702" y="7060"/>
                    <a:pt x="17702" y="6412"/>
                    <a:pt x="17272" y="6392"/>
                  </a:cubicBezTo>
                  <a:lnTo>
                    <a:pt x="14992" y="6392"/>
                  </a:lnTo>
                  <a:cubicBezTo>
                    <a:pt x="15005" y="6062"/>
                    <a:pt x="14932" y="5731"/>
                    <a:pt x="14780" y="5440"/>
                  </a:cubicBezTo>
                  <a:cubicBezTo>
                    <a:pt x="14443" y="4753"/>
                    <a:pt x="13749" y="4131"/>
                    <a:pt x="13227" y="3894"/>
                  </a:cubicBezTo>
                  <a:cubicBezTo>
                    <a:pt x="13042" y="3418"/>
                    <a:pt x="12771" y="2981"/>
                    <a:pt x="12427" y="2611"/>
                  </a:cubicBezTo>
                  <a:cubicBezTo>
                    <a:pt x="12123" y="2274"/>
                    <a:pt x="11654" y="1871"/>
                    <a:pt x="11085" y="1758"/>
                  </a:cubicBezTo>
                  <a:cubicBezTo>
                    <a:pt x="10378" y="575"/>
                    <a:pt x="9658" y="0"/>
                    <a:pt x="8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9"/>
            <p:cNvSpPr/>
            <p:nvPr/>
          </p:nvSpPr>
          <p:spPr>
            <a:xfrm>
              <a:off x="3009836" y="2022923"/>
              <a:ext cx="16190" cy="13906"/>
            </a:xfrm>
            <a:custGeom>
              <a:avLst/>
              <a:gdLst/>
              <a:ahLst/>
              <a:cxnLst/>
              <a:rect l="l" t="t" r="r" b="b"/>
              <a:pathLst>
                <a:path w="801" h="688" extrusionOk="0">
                  <a:moveTo>
                    <a:pt x="457" y="1"/>
                  </a:moveTo>
                  <a:cubicBezTo>
                    <a:pt x="153" y="7"/>
                    <a:pt x="1" y="371"/>
                    <a:pt x="219" y="589"/>
                  </a:cubicBezTo>
                  <a:cubicBezTo>
                    <a:pt x="287" y="657"/>
                    <a:pt x="371" y="687"/>
                    <a:pt x="454" y="687"/>
                  </a:cubicBezTo>
                  <a:cubicBezTo>
                    <a:pt x="630" y="687"/>
                    <a:pt x="801" y="551"/>
                    <a:pt x="801" y="344"/>
                  </a:cubicBezTo>
                  <a:cubicBezTo>
                    <a:pt x="801" y="159"/>
                    <a:pt x="649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9"/>
            <p:cNvSpPr/>
            <p:nvPr/>
          </p:nvSpPr>
          <p:spPr>
            <a:xfrm>
              <a:off x="3062085" y="1977365"/>
              <a:ext cx="16190" cy="13846"/>
            </a:xfrm>
            <a:custGeom>
              <a:avLst/>
              <a:gdLst/>
              <a:ahLst/>
              <a:cxnLst/>
              <a:rect l="l" t="t" r="r" b="b"/>
              <a:pathLst>
                <a:path w="801" h="685" extrusionOk="0">
                  <a:moveTo>
                    <a:pt x="457" y="1"/>
                  </a:moveTo>
                  <a:cubicBezTo>
                    <a:pt x="152" y="1"/>
                    <a:pt x="0" y="371"/>
                    <a:pt x="219" y="582"/>
                  </a:cubicBezTo>
                  <a:cubicBezTo>
                    <a:pt x="287" y="653"/>
                    <a:pt x="373" y="685"/>
                    <a:pt x="457" y="685"/>
                  </a:cubicBezTo>
                  <a:cubicBezTo>
                    <a:pt x="632" y="685"/>
                    <a:pt x="800" y="547"/>
                    <a:pt x="800" y="338"/>
                  </a:cubicBezTo>
                  <a:cubicBezTo>
                    <a:pt x="800" y="153"/>
                    <a:pt x="648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9"/>
            <p:cNvSpPr/>
            <p:nvPr/>
          </p:nvSpPr>
          <p:spPr>
            <a:xfrm>
              <a:off x="3070635" y="2014374"/>
              <a:ext cx="16190" cy="13866"/>
            </a:xfrm>
            <a:custGeom>
              <a:avLst/>
              <a:gdLst/>
              <a:ahLst/>
              <a:cxnLst/>
              <a:rect l="l" t="t" r="r" b="b"/>
              <a:pathLst>
                <a:path w="801" h="686" extrusionOk="0">
                  <a:moveTo>
                    <a:pt x="463" y="1"/>
                  </a:moveTo>
                  <a:cubicBezTo>
                    <a:pt x="153" y="1"/>
                    <a:pt x="1" y="371"/>
                    <a:pt x="219" y="582"/>
                  </a:cubicBezTo>
                  <a:cubicBezTo>
                    <a:pt x="290" y="653"/>
                    <a:pt x="376" y="685"/>
                    <a:pt x="461" y="685"/>
                  </a:cubicBezTo>
                  <a:cubicBezTo>
                    <a:pt x="635" y="685"/>
                    <a:pt x="800" y="549"/>
                    <a:pt x="800" y="344"/>
                  </a:cubicBezTo>
                  <a:cubicBezTo>
                    <a:pt x="800" y="153"/>
                    <a:pt x="648" y="1"/>
                    <a:pt x="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9"/>
            <p:cNvSpPr/>
            <p:nvPr/>
          </p:nvSpPr>
          <p:spPr>
            <a:xfrm>
              <a:off x="3119448" y="2025450"/>
              <a:ext cx="16150" cy="13866"/>
            </a:xfrm>
            <a:custGeom>
              <a:avLst/>
              <a:gdLst/>
              <a:ahLst/>
              <a:cxnLst/>
              <a:rect l="l" t="t" r="r" b="b"/>
              <a:pathLst>
                <a:path w="799" h="686" extrusionOk="0">
                  <a:moveTo>
                    <a:pt x="472" y="1"/>
                  </a:moveTo>
                  <a:cubicBezTo>
                    <a:pt x="468" y="1"/>
                    <a:pt x="465" y="1"/>
                    <a:pt x="461" y="1"/>
                  </a:cubicBezTo>
                  <a:cubicBezTo>
                    <a:pt x="458" y="1"/>
                    <a:pt x="455" y="1"/>
                    <a:pt x="453" y="1"/>
                  </a:cubicBezTo>
                  <a:cubicBezTo>
                    <a:pt x="148" y="1"/>
                    <a:pt x="0" y="367"/>
                    <a:pt x="216" y="583"/>
                  </a:cubicBezTo>
                  <a:cubicBezTo>
                    <a:pt x="285" y="654"/>
                    <a:pt x="370" y="685"/>
                    <a:pt x="455" y="685"/>
                  </a:cubicBezTo>
                  <a:cubicBezTo>
                    <a:pt x="629" y="685"/>
                    <a:pt x="798" y="548"/>
                    <a:pt x="798" y="338"/>
                  </a:cubicBezTo>
                  <a:cubicBezTo>
                    <a:pt x="798" y="157"/>
                    <a:pt x="652" y="1"/>
                    <a:pt x="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" name="Google Shape;382;p49"/>
          <p:cNvGrpSpPr/>
          <p:nvPr/>
        </p:nvGrpSpPr>
        <p:grpSpPr>
          <a:xfrm>
            <a:off x="3549268" y="1201899"/>
            <a:ext cx="297849" cy="401283"/>
            <a:chOff x="4116915" y="2856891"/>
            <a:chExt cx="271636" cy="365968"/>
          </a:xfrm>
        </p:grpSpPr>
        <p:sp>
          <p:nvSpPr>
            <p:cNvPr id="383" name="Google Shape;383;p49"/>
            <p:cNvSpPr/>
            <p:nvPr/>
          </p:nvSpPr>
          <p:spPr>
            <a:xfrm>
              <a:off x="4116915" y="2856891"/>
              <a:ext cx="271636" cy="365968"/>
            </a:xfrm>
            <a:custGeom>
              <a:avLst/>
              <a:gdLst/>
              <a:ahLst/>
              <a:cxnLst/>
              <a:rect l="l" t="t" r="r" b="b"/>
              <a:pathLst>
                <a:path w="13439" h="18106" extrusionOk="0">
                  <a:moveTo>
                    <a:pt x="10253" y="708"/>
                  </a:moveTo>
                  <a:cubicBezTo>
                    <a:pt x="10451" y="708"/>
                    <a:pt x="10610" y="867"/>
                    <a:pt x="10610" y="1058"/>
                  </a:cubicBezTo>
                  <a:lnTo>
                    <a:pt x="10610" y="2830"/>
                  </a:lnTo>
                  <a:lnTo>
                    <a:pt x="9724" y="2830"/>
                  </a:lnTo>
                  <a:lnTo>
                    <a:pt x="9724" y="2123"/>
                  </a:lnTo>
                  <a:cubicBezTo>
                    <a:pt x="9724" y="1885"/>
                    <a:pt x="9547" y="1766"/>
                    <a:pt x="9370" y="1766"/>
                  </a:cubicBezTo>
                  <a:cubicBezTo>
                    <a:pt x="9194" y="1766"/>
                    <a:pt x="9017" y="1885"/>
                    <a:pt x="9017" y="2123"/>
                  </a:cubicBezTo>
                  <a:lnTo>
                    <a:pt x="9017" y="2830"/>
                  </a:lnTo>
                  <a:lnTo>
                    <a:pt x="7953" y="2830"/>
                  </a:lnTo>
                  <a:lnTo>
                    <a:pt x="7953" y="2123"/>
                  </a:lnTo>
                  <a:cubicBezTo>
                    <a:pt x="7953" y="1885"/>
                    <a:pt x="7776" y="1766"/>
                    <a:pt x="7599" y="1766"/>
                  </a:cubicBezTo>
                  <a:cubicBezTo>
                    <a:pt x="7422" y="1766"/>
                    <a:pt x="7245" y="1885"/>
                    <a:pt x="7245" y="2123"/>
                  </a:cubicBezTo>
                  <a:lnTo>
                    <a:pt x="7245" y="2830"/>
                  </a:lnTo>
                  <a:lnTo>
                    <a:pt x="6188" y="2830"/>
                  </a:lnTo>
                  <a:lnTo>
                    <a:pt x="6188" y="2123"/>
                  </a:lnTo>
                  <a:cubicBezTo>
                    <a:pt x="6188" y="1885"/>
                    <a:pt x="6011" y="1766"/>
                    <a:pt x="5834" y="1766"/>
                  </a:cubicBezTo>
                  <a:cubicBezTo>
                    <a:pt x="5657" y="1766"/>
                    <a:pt x="5480" y="1885"/>
                    <a:pt x="5480" y="2123"/>
                  </a:cubicBezTo>
                  <a:lnTo>
                    <a:pt x="5480" y="2830"/>
                  </a:lnTo>
                  <a:lnTo>
                    <a:pt x="4416" y="2830"/>
                  </a:lnTo>
                  <a:lnTo>
                    <a:pt x="4416" y="2123"/>
                  </a:lnTo>
                  <a:cubicBezTo>
                    <a:pt x="4429" y="1875"/>
                    <a:pt x="4248" y="1751"/>
                    <a:pt x="4066" y="1751"/>
                  </a:cubicBezTo>
                  <a:cubicBezTo>
                    <a:pt x="3884" y="1751"/>
                    <a:pt x="3702" y="1875"/>
                    <a:pt x="3715" y="2123"/>
                  </a:cubicBezTo>
                  <a:lnTo>
                    <a:pt x="3715" y="2830"/>
                  </a:lnTo>
                  <a:lnTo>
                    <a:pt x="2830" y="2830"/>
                  </a:lnTo>
                  <a:lnTo>
                    <a:pt x="2823" y="1058"/>
                  </a:lnTo>
                  <a:cubicBezTo>
                    <a:pt x="2823" y="867"/>
                    <a:pt x="2982" y="708"/>
                    <a:pt x="3180" y="708"/>
                  </a:cubicBezTo>
                  <a:close/>
                  <a:moveTo>
                    <a:pt x="10815" y="8257"/>
                  </a:moveTo>
                  <a:cubicBezTo>
                    <a:pt x="11040" y="8257"/>
                    <a:pt x="11225" y="8442"/>
                    <a:pt x="11225" y="8667"/>
                  </a:cubicBezTo>
                  <a:lnTo>
                    <a:pt x="11218" y="17392"/>
                  </a:lnTo>
                  <a:lnTo>
                    <a:pt x="2208" y="17392"/>
                  </a:lnTo>
                  <a:lnTo>
                    <a:pt x="2208" y="8667"/>
                  </a:lnTo>
                  <a:cubicBezTo>
                    <a:pt x="2208" y="8442"/>
                    <a:pt x="2387" y="8257"/>
                    <a:pt x="2612" y="8257"/>
                  </a:cubicBezTo>
                  <a:close/>
                  <a:moveTo>
                    <a:pt x="10008" y="3531"/>
                  </a:moveTo>
                  <a:lnTo>
                    <a:pt x="10008" y="5104"/>
                  </a:lnTo>
                  <a:cubicBezTo>
                    <a:pt x="10008" y="5223"/>
                    <a:pt x="10068" y="5335"/>
                    <a:pt x="10174" y="5401"/>
                  </a:cubicBezTo>
                  <a:lnTo>
                    <a:pt x="12573" y="6955"/>
                  </a:lnTo>
                  <a:lnTo>
                    <a:pt x="12586" y="6968"/>
                  </a:lnTo>
                  <a:cubicBezTo>
                    <a:pt x="12679" y="7014"/>
                    <a:pt x="12732" y="7113"/>
                    <a:pt x="12732" y="7212"/>
                  </a:cubicBezTo>
                  <a:lnTo>
                    <a:pt x="12725" y="17114"/>
                  </a:lnTo>
                  <a:cubicBezTo>
                    <a:pt x="12725" y="17263"/>
                    <a:pt x="12605" y="17392"/>
                    <a:pt x="12452" y="17392"/>
                  </a:cubicBezTo>
                  <a:cubicBezTo>
                    <a:pt x="12448" y="17392"/>
                    <a:pt x="12445" y="17392"/>
                    <a:pt x="12441" y="17392"/>
                  </a:cubicBezTo>
                  <a:lnTo>
                    <a:pt x="11925" y="17392"/>
                  </a:lnTo>
                  <a:lnTo>
                    <a:pt x="11925" y="8667"/>
                  </a:lnTo>
                  <a:cubicBezTo>
                    <a:pt x="11925" y="8052"/>
                    <a:pt x="11430" y="7550"/>
                    <a:pt x="10815" y="7550"/>
                  </a:cubicBezTo>
                  <a:lnTo>
                    <a:pt x="2612" y="7550"/>
                  </a:lnTo>
                  <a:cubicBezTo>
                    <a:pt x="1997" y="7550"/>
                    <a:pt x="1501" y="8052"/>
                    <a:pt x="1494" y="8667"/>
                  </a:cubicBezTo>
                  <a:lnTo>
                    <a:pt x="1494" y="17399"/>
                  </a:lnTo>
                  <a:lnTo>
                    <a:pt x="985" y="17399"/>
                  </a:lnTo>
                  <a:cubicBezTo>
                    <a:pt x="827" y="17399"/>
                    <a:pt x="701" y="17266"/>
                    <a:pt x="701" y="17114"/>
                  </a:cubicBezTo>
                  <a:lnTo>
                    <a:pt x="701" y="7212"/>
                  </a:lnTo>
                  <a:cubicBezTo>
                    <a:pt x="701" y="7120"/>
                    <a:pt x="748" y="7041"/>
                    <a:pt x="820" y="6988"/>
                  </a:cubicBezTo>
                  <a:lnTo>
                    <a:pt x="3266" y="5401"/>
                  </a:lnTo>
                  <a:cubicBezTo>
                    <a:pt x="3365" y="5335"/>
                    <a:pt x="3425" y="5223"/>
                    <a:pt x="3425" y="5104"/>
                  </a:cubicBezTo>
                  <a:lnTo>
                    <a:pt x="3425" y="3531"/>
                  </a:lnTo>
                  <a:close/>
                  <a:moveTo>
                    <a:pt x="3180" y="1"/>
                  </a:moveTo>
                  <a:cubicBezTo>
                    <a:pt x="2592" y="1"/>
                    <a:pt x="2122" y="477"/>
                    <a:pt x="2122" y="1058"/>
                  </a:cubicBezTo>
                  <a:lnTo>
                    <a:pt x="2122" y="3180"/>
                  </a:lnTo>
                  <a:cubicBezTo>
                    <a:pt x="2122" y="3379"/>
                    <a:pt x="2274" y="3537"/>
                    <a:pt x="2473" y="3537"/>
                  </a:cubicBezTo>
                  <a:lnTo>
                    <a:pt x="2724" y="3537"/>
                  </a:lnTo>
                  <a:lnTo>
                    <a:pt x="2724" y="4905"/>
                  </a:lnTo>
                  <a:lnTo>
                    <a:pt x="430" y="6393"/>
                  </a:lnTo>
                  <a:lnTo>
                    <a:pt x="424" y="6399"/>
                  </a:lnTo>
                  <a:cubicBezTo>
                    <a:pt x="159" y="6584"/>
                    <a:pt x="1" y="6889"/>
                    <a:pt x="1" y="7212"/>
                  </a:cubicBezTo>
                  <a:lnTo>
                    <a:pt x="1" y="17114"/>
                  </a:lnTo>
                  <a:cubicBezTo>
                    <a:pt x="1" y="17656"/>
                    <a:pt x="443" y="18106"/>
                    <a:pt x="992" y="18106"/>
                  </a:cubicBezTo>
                  <a:lnTo>
                    <a:pt x="12447" y="18106"/>
                  </a:lnTo>
                  <a:cubicBezTo>
                    <a:pt x="12989" y="18106"/>
                    <a:pt x="13439" y="17656"/>
                    <a:pt x="13439" y="17114"/>
                  </a:cubicBezTo>
                  <a:lnTo>
                    <a:pt x="13439" y="7212"/>
                  </a:lnTo>
                  <a:cubicBezTo>
                    <a:pt x="13439" y="6862"/>
                    <a:pt x="13247" y="6538"/>
                    <a:pt x="12950" y="6360"/>
                  </a:cubicBezTo>
                  <a:lnTo>
                    <a:pt x="12943" y="6360"/>
                  </a:lnTo>
                  <a:lnTo>
                    <a:pt x="10709" y="4912"/>
                  </a:lnTo>
                  <a:lnTo>
                    <a:pt x="10709" y="3537"/>
                  </a:lnTo>
                  <a:lnTo>
                    <a:pt x="10960" y="3537"/>
                  </a:lnTo>
                  <a:cubicBezTo>
                    <a:pt x="11152" y="3537"/>
                    <a:pt x="11311" y="3379"/>
                    <a:pt x="11311" y="3180"/>
                  </a:cubicBezTo>
                  <a:lnTo>
                    <a:pt x="11311" y="1058"/>
                  </a:lnTo>
                  <a:cubicBezTo>
                    <a:pt x="11311" y="477"/>
                    <a:pt x="10835" y="1"/>
                    <a:pt x="10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9"/>
            <p:cNvSpPr/>
            <p:nvPr/>
          </p:nvSpPr>
          <p:spPr>
            <a:xfrm>
              <a:off x="4170235" y="3047050"/>
              <a:ext cx="164752" cy="138274"/>
            </a:xfrm>
            <a:custGeom>
              <a:avLst/>
              <a:gdLst/>
              <a:ahLst/>
              <a:cxnLst/>
              <a:rect l="l" t="t" r="r" b="b"/>
              <a:pathLst>
                <a:path w="8151" h="6841" extrusionOk="0">
                  <a:moveTo>
                    <a:pt x="4078" y="766"/>
                  </a:moveTo>
                  <a:cubicBezTo>
                    <a:pt x="4726" y="1195"/>
                    <a:pt x="5123" y="1916"/>
                    <a:pt x="5129" y="2696"/>
                  </a:cubicBezTo>
                  <a:cubicBezTo>
                    <a:pt x="5129" y="2821"/>
                    <a:pt x="5116" y="2947"/>
                    <a:pt x="5096" y="3073"/>
                  </a:cubicBezTo>
                  <a:cubicBezTo>
                    <a:pt x="4918" y="3192"/>
                    <a:pt x="4753" y="3324"/>
                    <a:pt x="4601" y="3476"/>
                  </a:cubicBezTo>
                  <a:cubicBezTo>
                    <a:pt x="4541" y="3535"/>
                    <a:pt x="4482" y="3595"/>
                    <a:pt x="4429" y="3661"/>
                  </a:cubicBezTo>
                  <a:lnTo>
                    <a:pt x="4429" y="2696"/>
                  </a:lnTo>
                  <a:cubicBezTo>
                    <a:pt x="4429" y="2461"/>
                    <a:pt x="4252" y="2344"/>
                    <a:pt x="4075" y="2344"/>
                  </a:cubicBezTo>
                  <a:cubicBezTo>
                    <a:pt x="3898" y="2344"/>
                    <a:pt x="3722" y="2461"/>
                    <a:pt x="3722" y="2696"/>
                  </a:cubicBezTo>
                  <a:lnTo>
                    <a:pt x="3722" y="3661"/>
                  </a:lnTo>
                  <a:cubicBezTo>
                    <a:pt x="3669" y="3595"/>
                    <a:pt x="3609" y="3535"/>
                    <a:pt x="3550" y="3476"/>
                  </a:cubicBezTo>
                  <a:cubicBezTo>
                    <a:pt x="3398" y="3324"/>
                    <a:pt x="3232" y="3192"/>
                    <a:pt x="3054" y="3073"/>
                  </a:cubicBezTo>
                  <a:cubicBezTo>
                    <a:pt x="3034" y="2947"/>
                    <a:pt x="3021" y="2821"/>
                    <a:pt x="3021" y="2696"/>
                  </a:cubicBezTo>
                  <a:cubicBezTo>
                    <a:pt x="3027" y="1916"/>
                    <a:pt x="3424" y="1195"/>
                    <a:pt x="4078" y="766"/>
                  </a:cubicBezTo>
                  <a:close/>
                  <a:moveTo>
                    <a:pt x="1417" y="3308"/>
                  </a:moveTo>
                  <a:cubicBezTo>
                    <a:pt x="2022" y="3308"/>
                    <a:pt x="2607" y="3542"/>
                    <a:pt x="3047" y="3972"/>
                  </a:cubicBezTo>
                  <a:cubicBezTo>
                    <a:pt x="3484" y="4415"/>
                    <a:pt x="3722" y="5009"/>
                    <a:pt x="3715" y="5624"/>
                  </a:cubicBezTo>
                  <a:lnTo>
                    <a:pt x="2552" y="4467"/>
                  </a:lnTo>
                  <a:cubicBezTo>
                    <a:pt x="2479" y="4407"/>
                    <a:pt x="2401" y="4381"/>
                    <a:pt x="2327" y="4381"/>
                  </a:cubicBezTo>
                  <a:cubicBezTo>
                    <a:pt x="2062" y="4381"/>
                    <a:pt x="1839" y="4710"/>
                    <a:pt x="2056" y="4963"/>
                  </a:cubicBezTo>
                  <a:lnTo>
                    <a:pt x="3219" y="6127"/>
                  </a:lnTo>
                  <a:cubicBezTo>
                    <a:pt x="3211" y="6127"/>
                    <a:pt x="3203" y="6127"/>
                    <a:pt x="3194" y="6127"/>
                  </a:cubicBezTo>
                  <a:cubicBezTo>
                    <a:pt x="2588" y="6127"/>
                    <a:pt x="2004" y="5889"/>
                    <a:pt x="1567" y="5459"/>
                  </a:cubicBezTo>
                  <a:lnTo>
                    <a:pt x="1560" y="5466"/>
                  </a:lnTo>
                  <a:cubicBezTo>
                    <a:pt x="1018" y="4910"/>
                    <a:pt x="780" y="4117"/>
                    <a:pt x="939" y="3357"/>
                  </a:cubicBezTo>
                  <a:cubicBezTo>
                    <a:pt x="1098" y="3324"/>
                    <a:pt x="1258" y="3308"/>
                    <a:pt x="1417" y="3308"/>
                  </a:cubicBezTo>
                  <a:close/>
                  <a:moveTo>
                    <a:pt x="6743" y="3308"/>
                  </a:moveTo>
                  <a:cubicBezTo>
                    <a:pt x="6902" y="3308"/>
                    <a:pt x="7061" y="3324"/>
                    <a:pt x="7218" y="3357"/>
                  </a:cubicBezTo>
                  <a:cubicBezTo>
                    <a:pt x="7377" y="4117"/>
                    <a:pt x="7146" y="4910"/>
                    <a:pt x="6597" y="5466"/>
                  </a:cubicBezTo>
                  <a:lnTo>
                    <a:pt x="6590" y="5466"/>
                  </a:lnTo>
                  <a:cubicBezTo>
                    <a:pt x="6153" y="5890"/>
                    <a:pt x="5568" y="6133"/>
                    <a:pt x="4962" y="6133"/>
                  </a:cubicBezTo>
                  <a:cubicBezTo>
                    <a:pt x="4954" y="6133"/>
                    <a:pt x="4946" y="6133"/>
                    <a:pt x="4938" y="6133"/>
                  </a:cubicBezTo>
                  <a:lnTo>
                    <a:pt x="6101" y="4970"/>
                  </a:lnTo>
                  <a:cubicBezTo>
                    <a:pt x="6397" y="4719"/>
                    <a:pt x="6149" y="4335"/>
                    <a:pt x="5867" y="4335"/>
                  </a:cubicBezTo>
                  <a:cubicBezTo>
                    <a:pt x="5778" y="4335"/>
                    <a:pt x="5685" y="4373"/>
                    <a:pt x="5605" y="4467"/>
                  </a:cubicBezTo>
                  <a:lnTo>
                    <a:pt x="4442" y="5631"/>
                  </a:lnTo>
                  <a:cubicBezTo>
                    <a:pt x="4435" y="5009"/>
                    <a:pt x="4673" y="4415"/>
                    <a:pt x="5110" y="3978"/>
                  </a:cubicBezTo>
                  <a:cubicBezTo>
                    <a:pt x="5550" y="3543"/>
                    <a:pt x="6139" y="3308"/>
                    <a:pt x="6743" y="3308"/>
                  </a:cubicBezTo>
                  <a:close/>
                  <a:moveTo>
                    <a:pt x="4076" y="1"/>
                  </a:moveTo>
                  <a:cubicBezTo>
                    <a:pt x="4017" y="1"/>
                    <a:pt x="3959" y="15"/>
                    <a:pt x="3907" y="45"/>
                  </a:cubicBezTo>
                  <a:cubicBezTo>
                    <a:pt x="2935" y="574"/>
                    <a:pt x="2327" y="1592"/>
                    <a:pt x="2314" y="2696"/>
                  </a:cubicBezTo>
                  <a:lnTo>
                    <a:pt x="2314" y="2736"/>
                  </a:lnTo>
                  <a:cubicBezTo>
                    <a:pt x="2020" y="2645"/>
                    <a:pt x="1719" y="2600"/>
                    <a:pt x="1416" y="2600"/>
                  </a:cubicBezTo>
                  <a:cubicBezTo>
                    <a:pt x="1126" y="2600"/>
                    <a:pt x="834" y="2641"/>
                    <a:pt x="549" y="2722"/>
                  </a:cubicBezTo>
                  <a:cubicBezTo>
                    <a:pt x="430" y="2755"/>
                    <a:pt x="344" y="2848"/>
                    <a:pt x="311" y="2967"/>
                  </a:cubicBezTo>
                  <a:cubicBezTo>
                    <a:pt x="0" y="4025"/>
                    <a:pt x="284" y="5175"/>
                    <a:pt x="1058" y="5961"/>
                  </a:cubicBezTo>
                  <a:cubicBezTo>
                    <a:pt x="1626" y="6523"/>
                    <a:pt x="2399" y="6840"/>
                    <a:pt x="3199" y="6840"/>
                  </a:cubicBezTo>
                  <a:cubicBezTo>
                    <a:pt x="3484" y="6840"/>
                    <a:pt x="3774" y="6794"/>
                    <a:pt x="4052" y="6721"/>
                  </a:cubicBezTo>
                  <a:lnTo>
                    <a:pt x="4072" y="6715"/>
                  </a:lnTo>
                  <a:lnTo>
                    <a:pt x="4098" y="6721"/>
                  </a:lnTo>
                  <a:cubicBezTo>
                    <a:pt x="4376" y="6794"/>
                    <a:pt x="4667" y="6840"/>
                    <a:pt x="4951" y="6840"/>
                  </a:cubicBezTo>
                  <a:cubicBezTo>
                    <a:pt x="5751" y="6840"/>
                    <a:pt x="6524" y="6523"/>
                    <a:pt x="7086" y="5961"/>
                  </a:cubicBezTo>
                  <a:cubicBezTo>
                    <a:pt x="7866" y="5175"/>
                    <a:pt x="8150" y="4025"/>
                    <a:pt x="7840" y="2967"/>
                  </a:cubicBezTo>
                  <a:cubicBezTo>
                    <a:pt x="7807" y="2848"/>
                    <a:pt x="7721" y="2755"/>
                    <a:pt x="7602" y="2722"/>
                  </a:cubicBezTo>
                  <a:cubicBezTo>
                    <a:pt x="7316" y="2641"/>
                    <a:pt x="7025" y="2600"/>
                    <a:pt x="6734" y="2600"/>
                  </a:cubicBezTo>
                  <a:cubicBezTo>
                    <a:pt x="6431" y="2600"/>
                    <a:pt x="6130" y="2645"/>
                    <a:pt x="5837" y="2736"/>
                  </a:cubicBezTo>
                  <a:lnTo>
                    <a:pt x="5837" y="2696"/>
                  </a:lnTo>
                  <a:cubicBezTo>
                    <a:pt x="5824" y="1592"/>
                    <a:pt x="5215" y="574"/>
                    <a:pt x="4250" y="45"/>
                  </a:cubicBezTo>
                  <a:cubicBezTo>
                    <a:pt x="4194" y="15"/>
                    <a:pt x="4135" y="1"/>
                    <a:pt x="4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5" name="Google Shape;385;p49"/>
          <p:cNvCxnSpPr/>
          <p:nvPr/>
        </p:nvCxnSpPr>
        <p:spPr>
          <a:xfrm>
            <a:off x="793185" y="1660815"/>
            <a:ext cx="2115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6" name="Google Shape;386;p49"/>
          <p:cNvCxnSpPr>
            <a:cxnSpLocks/>
          </p:cNvCxnSpPr>
          <p:nvPr/>
        </p:nvCxnSpPr>
        <p:spPr>
          <a:xfrm flipV="1">
            <a:off x="3456125" y="1661490"/>
            <a:ext cx="2208443" cy="134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7" name="Google Shape;387;p49"/>
          <p:cNvCxnSpPr/>
          <p:nvPr/>
        </p:nvCxnSpPr>
        <p:spPr>
          <a:xfrm>
            <a:off x="6257225" y="1660815"/>
            <a:ext cx="2115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0"/>
          <p:cNvSpPr txBox="1">
            <a:spLocks noGrp="1"/>
          </p:cNvSpPr>
          <p:nvPr>
            <p:ph type="title" idx="6"/>
          </p:nvPr>
        </p:nvSpPr>
        <p:spPr>
          <a:xfrm>
            <a:off x="6550028" y="2245379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Reuptake</a:t>
            </a:r>
            <a:endParaRPr dirty="0"/>
          </a:p>
        </p:txBody>
      </p:sp>
      <p:sp>
        <p:nvSpPr>
          <p:cNvPr id="393" name="Google Shape;393;p50"/>
          <p:cNvSpPr txBox="1">
            <a:spLocks noGrp="1"/>
          </p:cNvSpPr>
          <p:nvPr>
            <p:ph type="title"/>
          </p:nvPr>
        </p:nvSpPr>
        <p:spPr>
          <a:xfrm>
            <a:off x="713225" y="2219242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Adrenaline</a:t>
            </a:r>
            <a:endParaRPr dirty="0"/>
          </a:p>
        </p:txBody>
      </p:sp>
      <p:sp>
        <p:nvSpPr>
          <p:cNvPr id="394" name="Google Shape;394;p50"/>
          <p:cNvSpPr txBox="1">
            <a:spLocks noGrp="1"/>
          </p:cNvSpPr>
          <p:nvPr>
            <p:ph type="subTitle" idx="1"/>
          </p:nvPr>
        </p:nvSpPr>
        <p:spPr>
          <a:xfrm>
            <a:off x="681441" y="2902494"/>
            <a:ext cx="1880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Norepinephrine and epinephrine. Fight or flight. </a:t>
            </a:r>
            <a:endParaRPr dirty="0"/>
          </a:p>
        </p:txBody>
      </p:sp>
      <p:sp>
        <p:nvSpPr>
          <p:cNvPr id="395" name="Google Shape;395;p50"/>
          <p:cNvSpPr txBox="1">
            <a:spLocks noGrp="1"/>
          </p:cNvSpPr>
          <p:nvPr>
            <p:ph type="title" idx="2"/>
          </p:nvPr>
        </p:nvSpPr>
        <p:spPr>
          <a:xfrm>
            <a:off x="2653945" y="2219242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Dopamine</a:t>
            </a:r>
            <a:endParaRPr dirty="0"/>
          </a:p>
        </p:txBody>
      </p:sp>
      <p:sp>
        <p:nvSpPr>
          <p:cNvPr id="396" name="Google Shape;396;p50"/>
          <p:cNvSpPr txBox="1">
            <a:spLocks noGrp="1"/>
          </p:cNvSpPr>
          <p:nvPr>
            <p:ph type="subTitle" idx="3"/>
          </p:nvPr>
        </p:nvSpPr>
        <p:spPr>
          <a:xfrm>
            <a:off x="2642621" y="2833219"/>
            <a:ext cx="1880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Reward and reinforcement center!</a:t>
            </a:r>
            <a:endParaRPr dirty="0"/>
          </a:p>
        </p:txBody>
      </p:sp>
      <p:sp>
        <p:nvSpPr>
          <p:cNvPr id="397" name="Google Shape;397;p50"/>
          <p:cNvSpPr txBox="1">
            <a:spLocks noGrp="1"/>
          </p:cNvSpPr>
          <p:nvPr>
            <p:ph type="title" idx="4"/>
          </p:nvPr>
        </p:nvSpPr>
        <p:spPr>
          <a:xfrm>
            <a:off x="4523321" y="2227351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Serotonin</a:t>
            </a:r>
            <a:endParaRPr dirty="0"/>
          </a:p>
        </p:txBody>
      </p:sp>
      <p:sp>
        <p:nvSpPr>
          <p:cNvPr id="398" name="Google Shape;398;p50"/>
          <p:cNvSpPr txBox="1">
            <a:spLocks noGrp="1"/>
          </p:cNvSpPr>
          <p:nvPr>
            <p:ph type="subTitle" idx="5"/>
          </p:nvPr>
        </p:nvSpPr>
        <p:spPr>
          <a:xfrm>
            <a:off x="4574153" y="2716612"/>
            <a:ext cx="1880700" cy="8386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</a:t>
            </a:r>
            <a:r>
              <a:rPr lang="en-US" dirty="0"/>
              <a:t>m</a:t>
            </a:r>
            <a:r>
              <a:rPr lang="en" dirty="0"/>
              <a:t>plicates mood and aggression, sleep, appetite, body temperature</a:t>
            </a:r>
            <a:endParaRPr dirty="0"/>
          </a:p>
        </p:txBody>
      </p:sp>
      <p:sp>
        <p:nvSpPr>
          <p:cNvPr id="399" name="Google Shape;399;p50"/>
          <p:cNvSpPr txBox="1">
            <a:spLocks noGrp="1"/>
          </p:cNvSpPr>
          <p:nvPr>
            <p:ph type="subTitle" idx="7"/>
          </p:nvPr>
        </p:nvSpPr>
        <p:spPr>
          <a:xfrm>
            <a:off x="6501435" y="2655042"/>
            <a:ext cx="2326609" cy="1291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Cocaine increases monoamines in the synapse and blocks reuptake. The body comes to rely on cocaine for stimulation of neurotransmitters…</a:t>
            </a:r>
            <a:endParaRPr dirty="0"/>
          </a:p>
        </p:txBody>
      </p:sp>
      <p:sp>
        <p:nvSpPr>
          <p:cNvPr id="400" name="Google Shape;400;p50"/>
          <p:cNvSpPr txBox="1">
            <a:spLocks noGrp="1"/>
          </p:cNvSpPr>
          <p:nvPr>
            <p:ph type="title" idx="8"/>
          </p:nvPr>
        </p:nvSpPr>
        <p:spPr>
          <a:xfrm>
            <a:off x="345057" y="574625"/>
            <a:ext cx="8609162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Three Monoamines</a:t>
            </a:r>
            <a:endParaRPr dirty="0"/>
          </a:p>
        </p:txBody>
      </p:sp>
      <p:cxnSp>
        <p:nvCxnSpPr>
          <p:cNvPr id="401" name="Google Shape;401;p50"/>
          <p:cNvCxnSpPr/>
          <p:nvPr/>
        </p:nvCxnSpPr>
        <p:spPr>
          <a:xfrm>
            <a:off x="6604329" y="2219242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Google Shape;402;p50"/>
          <p:cNvCxnSpPr/>
          <p:nvPr/>
        </p:nvCxnSpPr>
        <p:spPr>
          <a:xfrm>
            <a:off x="4534645" y="2219242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3" name="Google Shape;403;p50"/>
          <p:cNvCxnSpPr/>
          <p:nvPr/>
        </p:nvCxnSpPr>
        <p:spPr>
          <a:xfrm>
            <a:off x="2711679" y="2219242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4" name="Google Shape;404;p50"/>
          <p:cNvCxnSpPr/>
          <p:nvPr/>
        </p:nvCxnSpPr>
        <p:spPr>
          <a:xfrm>
            <a:off x="713225" y="2209288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5" name="Google Shape;40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3413" y="1339238"/>
            <a:ext cx="794631" cy="12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0"/>
          <p:cNvSpPr/>
          <p:nvPr/>
        </p:nvSpPr>
        <p:spPr>
          <a:xfrm>
            <a:off x="4681841" y="1670347"/>
            <a:ext cx="291646" cy="381975"/>
          </a:xfrm>
          <a:custGeom>
            <a:avLst/>
            <a:gdLst/>
            <a:ahLst/>
            <a:cxnLst/>
            <a:rect l="l" t="t" r="r" b="b"/>
            <a:pathLst>
              <a:path w="9263" h="12131" extrusionOk="0">
                <a:moveTo>
                  <a:pt x="6207" y="694"/>
                </a:moveTo>
                <a:lnTo>
                  <a:pt x="5829" y="1419"/>
                </a:lnTo>
                <a:lnTo>
                  <a:pt x="3434" y="1419"/>
                </a:lnTo>
                <a:lnTo>
                  <a:pt x="3088" y="694"/>
                </a:lnTo>
                <a:close/>
                <a:moveTo>
                  <a:pt x="2363" y="946"/>
                </a:moveTo>
                <a:lnTo>
                  <a:pt x="2773" y="1671"/>
                </a:lnTo>
                <a:lnTo>
                  <a:pt x="1702" y="2742"/>
                </a:lnTo>
                <a:lnTo>
                  <a:pt x="945" y="2364"/>
                </a:lnTo>
                <a:lnTo>
                  <a:pt x="2363" y="946"/>
                </a:lnTo>
                <a:close/>
                <a:moveTo>
                  <a:pt x="6900" y="946"/>
                </a:moveTo>
                <a:lnTo>
                  <a:pt x="8318" y="2364"/>
                </a:lnTo>
                <a:lnTo>
                  <a:pt x="7561" y="2742"/>
                </a:lnTo>
                <a:lnTo>
                  <a:pt x="6522" y="1671"/>
                </a:lnTo>
                <a:lnTo>
                  <a:pt x="6900" y="946"/>
                </a:lnTo>
                <a:close/>
                <a:moveTo>
                  <a:pt x="725" y="3025"/>
                </a:moveTo>
                <a:lnTo>
                  <a:pt x="1418" y="3372"/>
                </a:lnTo>
                <a:lnTo>
                  <a:pt x="1418" y="8696"/>
                </a:lnTo>
                <a:lnTo>
                  <a:pt x="725" y="9043"/>
                </a:lnTo>
                <a:lnTo>
                  <a:pt x="725" y="3025"/>
                </a:lnTo>
                <a:close/>
                <a:moveTo>
                  <a:pt x="8570" y="3025"/>
                </a:moveTo>
                <a:lnTo>
                  <a:pt x="8570" y="9043"/>
                </a:lnTo>
                <a:lnTo>
                  <a:pt x="7845" y="8696"/>
                </a:lnTo>
                <a:lnTo>
                  <a:pt x="7845" y="3372"/>
                </a:lnTo>
                <a:lnTo>
                  <a:pt x="8570" y="3025"/>
                </a:lnTo>
                <a:close/>
                <a:moveTo>
                  <a:pt x="5923" y="2080"/>
                </a:moveTo>
                <a:lnTo>
                  <a:pt x="7152" y="3277"/>
                </a:lnTo>
                <a:lnTo>
                  <a:pt x="7152" y="8759"/>
                </a:lnTo>
                <a:lnTo>
                  <a:pt x="5923" y="9988"/>
                </a:lnTo>
                <a:lnTo>
                  <a:pt x="3371" y="9988"/>
                </a:lnTo>
                <a:lnTo>
                  <a:pt x="2143" y="8759"/>
                </a:lnTo>
                <a:lnTo>
                  <a:pt x="2143" y="3277"/>
                </a:lnTo>
                <a:lnTo>
                  <a:pt x="3371" y="2080"/>
                </a:lnTo>
                <a:close/>
                <a:moveTo>
                  <a:pt x="1702" y="9358"/>
                </a:moveTo>
                <a:lnTo>
                  <a:pt x="2773" y="10429"/>
                </a:lnTo>
                <a:lnTo>
                  <a:pt x="2395" y="11154"/>
                </a:lnTo>
                <a:lnTo>
                  <a:pt x="945" y="9736"/>
                </a:lnTo>
                <a:lnTo>
                  <a:pt x="1702" y="9358"/>
                </a:lnTo>
                <a:close/>
                <a:moveTo>
                  <a:pt x="7530" y="9358"/>
                </a:moveTo>
                <a:lnTo>
                  <a:pt x="8286" y="9767"/>
                </a:lnTo>
                <a:lnTo>
                  <a:pt x="6868" y="11185"/>
                </a:lnTo>
                <a:lnTo>
                  <a:pt x="6459" y="10429"/>
                </a:lnTo>
                <a:lnTo>
                  <a:pt x="7530" y="9358"/>
                </a:lnTo>
                <a:close/>
                <a:moveTo>
                  <a:pt x="5829" y="10713"/>
                </a:moveTo>
                <a:lnTo>
                  <a:pt x="6207" y="11406"/>
                </a:lnTo>
                <a:lnTo>
                  <a:pt x="3088" y="11406"/>
                </a:lnTo>
                <a:lnTo>
                  <a:pt x="3434" y="10713"/>
                </a:lnTo>
                <a:close/>
                <a:moveTo>
                  <a:pt x="2489" y="1"/>
                </a:moveTo>
                <a:cubicBezTo>
                  <a:pt x="2426" y="1"/>
                  <a:pt x="2300" y="32"/>
                  <a:pt x="2269" y="95"/>
                </a:cubicBezTo>
                <a:lnTo>
                  <a:pt x="126" y="2238"/>
                </a:lnTo>
                <a:cubicBezTo>
                  <a:pt x="63" y="2301"/>
                  <a:pt x="0" y="2395"/>
                  <a:pt x="0" y="2458"/>
                </a:cubicBezTo>
                <a:lnTo>
                  <a:pt x="0" y="9641"/>
                </a:lnTo>
                <a:cubicBezTo>
                  <a:pt x="0" y="9704"/>
                  <a:pt x="63" y="9830"/>
                  <a:pt x="126" y="9862"/>
                </a:cubicBezTo>
                <a:lnTo>
                  <a:pt x="2269" y="12004"/>
                </a:lnTo>
                <a:cubicBezTo>
                  <a:pt x="2332" y="12067"/>
                  <a:pt x="2426" y="12130"/>
                  <a:pt x="2489" y="12130"/>
                </a:cubicBezTo>
                <a:lnTo>
                  <a:pt x="6774" y="12130"/>
                </a:lnTo>
                <a:cubicBezTo>
                  <a:pt x="6868" y="12130"/>
                  <a:pt x="6994" y="12067"/>
                  <a:pt x="7026" y="12004"/>
                </a:cubicBezTo>
                <a:lnTo>
                  <a:pt x="9137" y="9862"/>
                </a:lnTo>
                <a:cubicBezTo>
                  <a:pt x="9231" y="9830"/>
                  <a:pt x="9263" y="9736"/>
                  <a:pt x="9263" y="9641"/>
                </a:cubicBezTo>
                <a:lnTo>
                  <a:pt x="9263" y="2458"/>
                </a:lnTo>
                <a:cubicBezTo>
                  <a:pt x="9263" y="2395"/>
                  <a:pt x="9231" y="2269"/>
                  <a:pt x="9137" y="2238"/>
                </a:cubicBezTo>
                <a:lnTo>
                  <a:pt x="7026" y="95"/>
                </a:lnTo>
                <a:cubicBezTo>
                  <a:pt x="6931" y="32"/>
                  <a:pt x="6868" y="1"/>
                  <a:pt x="677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7" name="Google Shape;407;p50"/>
          <p:cNvGrpSpPr/>
          <p:nvPr/>
        </p:nvGrpSpPr>
        <p:grpSpPr>
          <a:xfrm>
            <a:off x="6562860" y="1678340"/>
            <a:ext cx="252750" cy="392787"/>
            <a:chOff x="-28043900" y="2701925"/>
            <a:chExt cx="190625" cy="296175"/>
          </a:xfrm>
        </p:grpSpPr>
        <p:sp>
          <p:nvSpPr>
            <p:cNvPr id="408" name="Google Shape;408;p50"/>
            <p:cNvSpPr/>
            <p:nvPr/>
          </p:nvSpPr>
          <p:spPr>
            <a:xfrm>
              <a:off x="-28043900" y="2701925"/>
              <a:ext cx="190625" cy="296175"/>
            </a:xfrm>
            <a:custGeom>
              <a:avLst/>
              <a:gdLst/>
              <a:ahLst/>
              <a:cxnLst/>
              <a:rect l="l" t="t" r="r" b="b"/>
              <a:pathLst>
                <a:path w="7625" h="11847" extrusionOk="0">
                  <a:moveTo>
                    <a:pt x="5136" y="662"/>
                  </a:moveTo>
                  <a:cubicBezTo>
                    <a:pt x="5325" y="662"/>
                    <a:pt x="5483" y="820"/>
                    <a:pt x="5483" y="1009"/>
                  </a:cubicBezTo>
                  <a:cubicBezTo>
                    <a:pt x="5483" y="1198"/>
                    <a:pt x="5325" y="1356"/>
                    <a:pt x="5136" y="1356"/>
                  </a:cubicBezTo>
                  <a:lnTo>
                    <a:pt x="2364" y="1356"/>
                  </a:lnTo>
                  <a:cubicBezTo>
                    <a:pt x="2175" y="1356"/>
                    <a:pt x="2017" y="1198"/>
                    <a:pt x="2017" y="1009"/>
                  </a:cubicBezTo>
                  <a:cubicBezTo>
                    <a:pt x="2017" y="820"/>
                    <a:pt x="2175" y="662"/>
                    <a:pt x="2364" y="662"/>
                  </a:cubicBezTo>
                  <a:close/>
                  <a:moveTo>
                    <a:pt x="4790" y="2080"/>
                  </a:moveTo>
                  <a:lnTo>
                    <a:pt x="4790" y="4411"/>
                  </a:lnTo>
                  <a:cubicBezTo>
                    <a:pt x="4790" y="4758"/>
                    <a:pt x="4979" y="5105"/>
                    <a:pt x="5294" y="5294"/>
                  </a:cubicBezTo>
                  <a:cubicBezTo>
                    <a:pt x="6113" y="5766"/>
                    <a:pt x="6680" y="6554"/>
                    <a:pt x="6837" y="7499"/>
                  </a:cubicBezTo>
                  <a:cubicBezTo>
                    <a:pt x="6504" y="7632"/>
                    <a:pt x="6166" y="7699"/>
                    <a:pt x="5828" y="7699"/>
                  </a:cubicBezTo>
                  <a:cubicBezTo>
                    <a:pt x="5207" y="7699"/>
                    <a:pt x="4582" y="7475"/>
                    <a:pt x="3971" y="7026"/>
                  </a:cubicBezTo>
                  <a:cubicBezTo>
                    <a:pt x="3372" y="6648"/>
                    <a:pt x="2773" y="6396"/>
                    <a:pt x="2143" y="6333"/>
                  </a:cubicBezTo>
                  <a:cubicBezTo>
                    <a:pt x="1970" y="6318"/>
                    <a:pt x="1805" y="6310"/>
                    <a:pt x="1639" y="6310"/>
                  </a:cubicBezTo>
                  <a:cubicBezTo>
                    <a:pt x="1474" y="6310"/>
                    <a:pt x="1308" y="6318"/>
                    <a:pt x="1135" y="6333"/>
                  </a:cubicBezTo>
                  <a:cubicBezTo>
                    <a:pt x="1387" y="5892"/>
                    <a:pt x="1734" y="5546"/>
                    <a:pt x="2175" y="5294"/>
                  </a:cubicBezTo>
                  <a:cubicBezTo>
                    <a:pt x="2490" y="5105"/>
                    <a:pt x="2679" y="4790"/>
                    <a:pt x="2679" y="4443"/>
                  </a:cubicBezTo>
                  <a:lnTo>
                    <a:pt x="2679" y="2080"/>
                  </a:lnTo>
                  <a:close/>
                  <a:moveTo>
                    <a:pt x="1670" y="6939"/>
                  </a:moveTo>
                  <a:cubicBezTo>
                    <a:pt x="2308" y="6939"/>
                    <a:pt x="2942" y="7156"/>
                    <a:pt x="3561" y="7562"/>
                  </a:cubicBezTo>
                  <a:cubicBezTo>
                    <a:pt x="4160" y="7940"/>
                    <a:pt x="4790" y="8192"/>
                    <a:pt x="5420" y="8255"/>
                  </a:cubicBezTo>
                  <a:cubicBezTo>
                    <a:pt x="5577" y="8255"/>
                    <a:pt x="5672" y="8287"/>
                    <a:pt x="5829" y="8287"/>
                  </a:cubicBezTo>
                  <a:cubicBezTo>
                    <a:pt x="6207" y="8287"/>
                    <a:pt x="6554" y="8255"/>
                    <a:pt x="6869" y="8129"/>
                  </a:cubicBezTo>
                  <a:lnTo>
                    <a:pt x="6869" y="8129"/>
                  </a:lnTo>
                  <a:cubicBezTo>
                    <a:pt x="6869" y="8255"/>
                    <a:pt x="6837" y="8381"/>
                    <a:pt x="6837" y="8507"/>
                  </a:cubicBezTo>
                  <a:cubicBezTo>
                    <a:pt x="6585" y="9799"/>
                    <a:pt x="5640" y="10807"/>
                    <a:pt x="4412" y="11059"/>
                  </a:cubicBezTo>
                  <a:cubicBezTo>
                    <a:pt x="4192" y="11103"/>
                    <a:pt x="3970" y="11125"/>
                    <a:pt x="3750" y="11125"/>
                  </a:cubicBezTo>
                  <a:cubicBezTo>
                    <a:pt x="3027" y="11125"/>
                    <a:pt x="2328" y="10888"/>
                    <a:pt x="1797" y="10429"/>
                  </a:cubicBezTo>
                  <a:cubicBezTo>
                    <a:pt x="1041" y="9830"/>
                    <a:pt x="631" y="8917"/>
                    <a:pt x="631" y="7972"/>
                  </a:cubicBezTo>
                  <a:cubicBezTo>
                    <a:pt x="631" y="7656"/>
                    <a:pt x="694" y="7404"/>
                    <a:pt x="757" y="7089"/>
                  </a:cubicBezTo>
                  <a:cubicBezTo>
                    <a:pt x="1062" y="6988"/>
                    <a:pt x="1366" y="6939"/>
                    <a:pt x="1670" y="6939"/>
                  </a:cubicBezTo>
                  <a:close/>
                  <a:moveTo>
                    <a:pt x="2427" y="1"/>
                  </a:moveTo>
                  <a:cubicBezTo>
                    <a:pt x="1828" y="1"/>
                    <a:pt x="1387" y="473"/>
                    <a:pt x="1387" y="1009"/>
                  </a:cubicBezTo>
                  <a:cubicBezTo>
                    <a:pt x="1387" y="1450"/>
                    <a:pt x="1671" y="1828"/>
                    <a:pt x="2112" y="1986"/>
                  </a:cubicBezTo>
                  <a:lnTo>
                    <a:pt x="2112" y="4443"/>
                  </a:lnTo>
                  <a:cubicBezTo>
                    <a:pt x="2112" y="4569"/>
                    <a:pt x="2017" y="4632"/>
                    <a:pt x="1891" y="4727"/>
                  </a:cubicBezTo>
                  <a:cubicBezTo>
                    <a:pt x="1356" y="5042"/>
                    <a:pt x="883" y="5514"/>
                    <a:pt x="536" y="6081"/>
                  </a:cubicBezTo>
                  <a:cubicBezTo>
                    <a:pt x="410" y="6302"/>
                    <a:pt x="284" y="6522"/>
                    <a:pt x="221" y="6711"/>
                  </a:cubicBezTo>
                  <a:lnTo>
                    <a:pt x="221" y="6743"/>
                  </a:lnTo>
                  <a:cubicBezTo>
                    <a:pt x="64" y="7152"/>
                    <a:pt x="1" y="7593"/>
                    <a:pt x="1" y="8003"/>
                  </a:cubicBezTo>
                  <a:cubicBezTo>
                    <a:pt x="1" y="9169"/>
                    <a:pt x="536" y="10271"/>
                    <a:pt x="1419" y="10964"/>
                  </a:cubicBezTo>
                  <a:cubicBezTo>
                    <a:pt x="2112" y="11532"/>
                    <a:pt x="2962" y="11847"/>
                    <a:pt x="3845" y="11847"/>
                  </a:cubicBezTo>
                  <a:cubicBezTo>
                    <a:pt x="4097" y="11847"/>
                    <a:pt x="4380" y="11784"/>
                    <a:pt x="4664" y="11752"/>
                  </a:cubicBezTo>
                  <a:cubicBezTo>
                    <a:pt x="5420" y="11595"/>
                    <a:pt x="6081" y="11248"/>
                    <a:pt x="6585" y="10681"/>
                  </a:cubicBezTo>
                  <a:cubicBezTo>
                    <a:pt x="7090" y="10145"/>
                    <a:pt x="7468" y="9484"/>
                    <a:pt x="7625" y="8728"/>
                  </a:cubicBezTo>
                  <a:cubicBezTo>
                    <a:pt x="7562" y="8350"/>
                    <a:pt x="7562" y="7972"/>
                    <a:pt x="7531" y="7656"/>
                  </a:cubicBezTo>
                  <a:cubicBezTo>
                    <a:pt x="7499" y="7184"/>
                    <a:pt x="7373" y="6743"/>
                    <a:pt x="7184" y="6333"/>
                  </a:cubicBezTo>
                  <a:cubicBezTo>
                    <a:pt x="6837" y="5609"/>
                    <a:pt x="6302" y="5073"/>
                    <a:pt x="5640" y="4664"/>
                  </a:cubicBezTo>
                  <a:cubicBezTo>
                    <a:pt x="5577" y="4632"/>
                    <a:pt x="5483" y="4506"/>
                    <a:pt x="5483" y="4411"/>
                  </a:cubicBezTo>
                  <a:lnTo>
                    <a:pt x="5483" y="1986"/>
                  </a:lnTo>
                  <a:cubicBezTo>
                    <a:pt x="5892" y="1828"/>
                    <a:pt x="6207" y="1482"/>
                    <a:pt x="6207" y="1009"/>
                  </a:cubicBezTo>
                  <a:cubicBezTo>
                    <a:pt x="6207" y="410"/>
                    <a:pt x="5735" y="1"/>
                    <a:pt x="5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0"/>
            <p:cNvSpPr/>
            <p:nvPr/>
          </p:nvSpPr>
          <p:spPr>
            <a:xfrm>
              <a:off x="-27976950" y="29106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0"/>
            <p:cNvSpPr/>
            <p:nvPr/>
          </p:nvSpPr>
          <p:spPr>
            <a:xfrm>
              <a:off x="-27924175" y="29279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0"/>
            <p:cNvSpPr/>
            <p:nvPr/>
          </p:nvSpPr>
          <p:spPr>
            <a:xfrm>
              <a:off x="-27976950" y="2946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0"/>
            <p:cNvSpPr/>
            <p:nvPr/>
          </p:nvSpPr>
          <p:spPr>
            <a:xfrm>
              <a:off x="-28010800" y="28933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155;p76">
            <a:extLst>
              <a:ext uri="{FF2B5EF4-FFF2-40B4-BE49-F238E27FC236}">
                <a16:creationId xmlns:a16="http://schemas.microsoft.com/office/drawing/2014/main" id="{6DC8E879-845B-93D7-A96D-9684D6510F64}"/>
              </a:ext>
            </a:extLst>
          </p:cNvPr>
          <p:cNvGrpSpPr/>
          <p:nvPr/>
        </p:nvGrpSpPr>
        <p:grpSpPr>
          <a:xfrm>
            <a:off x="2642629" y="1670347"/>
            <a:ext cx="394103" cy="394236"/>
            <a:chOff x="3504597" y="1732470"/>
            <a:chExt cx="359419" cy="359540"/>
          </a:xfrm>
        </p:grpSpPr>
        <p:sp>
          <p:nvSpPr>
            <p:cNvPr id="3" name="Google Shape;1156;p76">
              <a:extLst>
                <a:ext uri="{FF2B5EF4-FFF2-40B4-BE49-F238E27FC236}">
                  <a16:creationId xmlns:a16="http://schemas.microsoft.com/office/drawing/2014/main" id="{8896C383-3246-39CC-EC26-D7B374475B6C}"/>
                </a:ext>
              </a:extLst>
            </p:cNvPr>
            <p:cNvSpPr/>
            <p:nvPr/>
          </p:nvSpPr>
          <p:spPr>
            <a:xfrm>
              <a:off x="3504597" y="1732470"/>
              <a:ext cx="359419" cy="359540"/>
            </a:xfrm>
            <a:custGeom>
              <a:avLst/>
              <a:gdLst/>
              <a:ahLst/>
              <a:cxnLst/>
              <a:rect l="l" t="t" r="r" b="b"/>
              <a:pathLst>
                <a:path w="17782" h="17788" extrusionOk="0">
                  <a:moveTo>
                    <a:pt x="9750" y="701"/>
                  </a:moveTo>
                  <a:cubicBezTo>
                    <a:pt x="9763" y="721"/>
                    <a:pt x="9770" y="741"/>
                    <a:pt x="9770" y="760"/>
                  </a:cubicBezTo>
                  <a:lnTo>
                    <a:pt x="9942" y="1792"/>
                  </a:lnTo>
                  <a:cubicBezTo>
                    <a:pt x="9968" y="1937"/>
                    <a:pt x="10081" y="2049"/>
                    <a:pt x="10220" y="2076"/>
                  </a:cubicBezTo>
                  <a:cubicBezTo>
                    <a:pt x="11138" y="2254"/>
                    <a:pt x="12011" y="2618"/>
                    <a:pt x="12784" y="3140"/>
                  </a:cubicBezTo>
                  <a:cubicBezTo>
                    <a:pt x="12843" y="3179"/>
                    <a:pt x="12910" y="3199"/>
                    <a:pt x="12978" y="3199"/>
                  </a:cubicBezTo>
                  <a:cubicBezTo>
                    <a:pt x="13049" y="3199"/>
                    <a:pt x="13120" y="3177"/>
                    <a:pt x="13181" y="3133"/>
                  </a:cubicBezTo>
                  <a:lnTo>
                    <a:pt x="14034" y="2525"/>
                  </a:lnTo>
                  <a:cubicBezTo>
                    <a:pt x="14053" y="2512"/>
                    <a:pt x="14067" y="2505"/>
                    <a:pt x="14086" y="2499"/>
                  </a:cubicBezTo>
                  <a:lnTo>
                    <a:pt x="15296" y="3708"/>
                  </a:lnTo>
                  <a:cubicBezTo>
                    <a:pt x="15290" y="3728"/>
                    <a:pt x="15283" y="3742"/>
                    <a:pt x="15270" y="3761"/>
                  </a:cubicBezTo>
                  <a:lnTo>
                    <a:pt x="14655" y="4614"/>
                  </a:lnTo>
                  <a:cubicBezTo>
                    <a:pt x="14576" y="4733"/>
                    <a:pt x="14569" y="4892"/>
                    <a:pt x="14655" y="5011"/>
                  </a:cubicBezTo>
                  <a:cubicBezTo>
                    <a:pt x="15177" y="5784"/>
                    <a:pt x="15541" y="6657"/>
                    <a:pt x="15713" y="7575"/>
                  </a:cubicBezTo>
                  <a:cubicBezTo>
                    <a:pt x="15746" y="7714"/>
                    <a:pt x="15858" y="7827"/>
                    <a:pt x="15997" y="7846"/>
                  </a:cubicBezTo>
                  <a:lnTo>
                    <a:pt x="17035" y="8018"/>
                  </a:lnTo>
                  <a:cubicBezTo>
                    <a:pt x="17054" y="8025"/>
                    <a:pt x="17074" y="8031"/>
                    <a:pt x="17094" y="8038"/>
                  </a:cubicBezTo>
                  <a:lnTo>
                    <a:pt x="17094" y="9750"/>
                  </a:lnTo>
                  <a:cubicBezTo>
                    <a:pt x="17074" y="9757"/>
                    <a:pt x="17054" y="9763"/>
                    <a:pt x="17035" y="9770"/>
                  </a:cubicBezTo>
                  <a:lnTo>
                    <a:pt x="15997" y="9942"/>
                  </a:lnTo>
                  <a:cubicBezTo>
                    <a:pt x="15858" y="9962"/>
                    <a:pt x="15746" y="10074"/>
                    <a:pt x="15713" y="10219"/>
                  </a:cubicBezTo>
                  <a:cubicBezTo>
                    <a:pt x="15541" y="11132"/>
                    <a:pt x="15177" y="12004"/>
                    <a:pt x="14655" y="12778"/>
                  </a:cubicBezTo>
                  <a:cubicBezTo>
                    <a:pt x="14569" y="12896"/>
                    <a:pt x="14576" y="13055"/>
                    <a:pt x="14655" y="13174"/>
                  </a:cubicBezTo>
                  <a:lnTo>
                    <a:pt x="15270" y="14027"/>
                  </a:lnTo>
                  <a:cubicBezTo>
                    <a:pt x="15283" y="14047"/>
                    <a:pt x="15290" y="14066"/>
                    <a:pt x="15296" y="14086"/>
                  </a:cubicBezTo>
                  <a:lnTo>
                    <a:pt x="14086" y="15289"/>
                  </a:lnTo>
                  <a:cubicBezTo>
                    <a:pt x="14067" y="15283"/>
                    <a:pt x="14053" y="15276"/>
                    <a:pt x="14034" y="15263"/>
                  </a:cubicBezTo>
                  <a:lnTo>
                    <a:pt x="13181" y="14655"/>
                  </a:lnTo>
                  <a:cubicBezTo>
                    <a:pt x="13120" y="14611"/>
                    <a:pt x="13049" y="14589"/>
                    <a:pt x="12978" y="14589"/>
                  </a:cubicBezTo>
                  <a:cubicBezTo>
                    <a:pt x="12910" y="14589"/>
                    <a:pt x="12843" y="14609"/>
                    <a:pt x="12784" y="14648"/>
                  </a:cubicBezTo>
                  <a:cubicBezTo>
                    <a:pt x="12011" y="15170"/>
                    <a:pt x="11138" y="15534"/>
                    <a:pt x="10220" y="15712"/>
                  </a:cubicBezTo>
                  <a:cubicBezTo>
                    <a:pt x="10081" y="15739"/>
                    <a:pt x="9968" y="15851"/>
                    <a:pt x="9942" y="15997"/>
                  </a:cubicBezTo>
                  <a:lnTo>
                    <a:pt x="9770" y="17028"/>
                  </a:lnTo>
                  <a:cubicBezTo>
                    <a:pt x="9770" y="17048"/>
                    <a:pt x="9763" y="17067"/>
                    <a:pt x="9750" y="17087"/>
                  </a:cubicBezTo>
                  <a:lnTo>
                    <a:pt x="8045" y="17087"/>
                  </a:lnTo>
                  <a:cubicBezTo>
                    <a:pt x="8038" y="17067"/>
                    <a:pt x="8032" y="17048"/>
                    <a:pt x="8025" y="17028"/>
                  </a:cubicBezTo>
                  <a:lnTo>
                    <a:pt x="7853" y="15997"/>
                  </a:lnTo>
                  <a:cubicBezTo>
                    <a:pt x="7827" y="15851"/>
                    <a:pt x="7721" y="15739"/>
                    <a:pt x="7575" y="15712"/>
                  </a:cubicBezTo>
                  <a:cubicBezTo>
                    <a:pt x="6657" y="15534"/>
                    <a:pt x="5791" y="15170"/>
                    <a:pt x="5017" y="14648"/>
                  </a:cubicBezTo>
                  <a:cubicBezTo>
                    <a:pt x="4956" y="14609"/>
                    <a:pt x="4888" y="14589"/>
                    <a:pt x="4821" y="14589"/>
                  </a:cubicBezTo>
                  <a:cubicBezTo>
                    <a:pt x="4751" y="14589"/>
                    <a:pt x="4681" y="14611"/>
                    <a:pt x="4621" y="14655"/>
                  </a:cubicBezTo>
                  <a:lnTo>
                    <a:pt x="3761" y="15263"/>
                  </a:lnTo>
                  <a:cubicBezTo>
                    <a:pt x="3748" y="15276"/>
                    <a:pt x="3728" y="15283"/>
                    <a:pt x="3709" y="15289"/>
                  </a:cubicBezTo>
                  <a:lnTo>
                    <a:pt x="2506" y="14086"/>
                  </a:lnTo>
                  <a:cubicBezTo>
                    <a:pt x="2506" y="14066"/>
                    <a:pt x="2519" y="14047"/>
                    <a:pt x="2532" y="14027"/>
                  </a:cubicBezTo>
                  <a:lnTo>
                    <a:pt x="3140" y="13174"/>
                  </a:lnTo>
                  <a:cubicBezTo>
                    <a:pt x="3226" y="13055"/>
                    <a:pt x="3226" y="12896"/>
                    <a:pt x="3147" y="12778"/>
                  </a:cubicBezTo>
                  <a:cubicBezTo>
                    <a:pt x="2618" y="12004"/>
                    <a:pt x="2261" y="11132"/>
                    <a:pt x="2082" y="10219"/>
                  </a:cubicBezTo>
                  <a:cubicBezTo>
                    <a:pt x="2056" y="10074"/>
                    <a:pt x="1944" y="9962"/>
                    <a:pt x="1798" y="9942"/>
                  </a:cubicBezTo>
                  <a:lnTo>
                    <a:pt x="760" y="9770"/>
                  </a:lnTo>
                  <a:cubicBezTo>
                    <a:pt x="741" y="9763"/>
                    <a:pt x="721" y="9757"/>
                    <a:pt x="708" y="9750"/>
                  </a:cubicBezTo>
                  <a:lnTo>
                    <a:pt x="708" y="8038"/>
                  </a:lnTo>
                  <a:cubicBezTo>
                    <a:pt x="721" y="8031"/>
                    <a:pt x="741" y="8025"/>
                    <a:pt x="760" y="8018"/>
                  </a:cubicBezTo>
                  <a:lnTo>
                    <a:pt x="1798" y="7846"/>
                  </a:lnTo>
                  <a:cubicBezTo>
                    <a:pt x="1944" y="7827"/>
                    <a:pt x="2056" y="7714"/>
                    <a:pt x="2082" y="7575"/>
                  </a:cubicBezTo>
                  <a:cubicBezTo>
                    <a:pt x="2261" y="6657"/>
                    <a:pt x="2618" y="5784"/>
                    <a:pt x="3147" y="5011"/>
                  </a:cubicBezTo>
                  <a:cubicBezTo>
                    <a:pt x="3226" y="4892"/>
                    <a:pt x="3226" y="4733"/>
                    <a:pt x="3140" y="4614"/>
                  </a:cubicBezTo>
                  <a:lnTo>
                    <a:pt x="2532" y="3761"/>
                  </a:lnTo>
                  <a:cubicBezTo>
                    <a:pt x="2519" y="3742"/>
                    <a:pt x="2506" y="3728"/>
                    <a:pt x="2506" y="3708"/>
                  </a:cubicBezTo>
                  <a:lnTo>
                    <a:pt x="3709" y="2499"/>
                  </a:lnTo>
                  <a:cubicBezTo>
                    <a:pt x="3728" y="2505"/>
                    <a:pt x="3748" y="2512"/>
                    <a:pt x="3761" y="2525"/>
                  </a:cubicBezTo>
                  <a:lnTo>
                    <a:pt x="4621" y="3133"/>
                  </a:lnTo>
                  <a:cubicBezTo>
                    <a:pt x="4681" y="3177"/>
                    <a:pt x="4751" y="3199"/>
                    <a:pt x="4821" y="3199"/>
                  </a:cubicBezTo>
                  <a:cubicBezTo>
                    <a:pt x="4888" y="3199"/>
                    <a:pt x="4956" y="3179"/>
                    <a:pt x="5017" y="3140"/>
                  </a:cubicBezTo>
                  <a:cubicBezTo>
                    <a:pt x="5791" y="2618"/>
                    <a:pt x="6657" y="2254"/>
                    <a:pt x="7575" y="2076"/>
                  </a:cubicBezTo>
                  <a:cubicBezTo>
                    <a:pt x="7721" y="2049"/>
                    <a:pt x="7827" y="1937"/>
                    <a:pt x="7853" y="1792"/>
                  </a:cubicBezTo>
                  <a:lnTo>
                    <a:pt x="8025" y="760"/>
                  </a:lnTo>
                  <a:cubicBezTo>
                    <a:pt x="8032" y="741"/>
                    <a:pt x="8038" y="721"/>
                    <a:pt x="8045" y="701"/>
                  </a:cubicBezTo>
                  <a:close/>
                  <a:moveTo>
                    <a:pt x="8025" y="0"/>
                  </a:moveTo>
                  <a:cubicBezTo>
                    <a:pt x="7681" y="0"/>
                    <a:pt x="7397" y="265"/>
                    <a:pt x="7338" y="641"/>
                  </a:cubicBezTo>
                  <a:lnTo>
                    <a:pt x="7205" y="1441"/>
                  </a:lnTo>
                  <a:cubicBezTo>
                    <a:pt x="6359" y="1633"/>
                    <a:pt x="5553" y="1970"/>
                    <a:pt x="4819" y="2433"/>
                  </a:cubicBezTo>
                  <a:lnTo>
                    <a:pt x="4158" y="1963"/>
                  </a:lnTo>
                  <a:cubicBezTo>
                    <a:pt x="4010" y="1857"/>
                    <a:pt x="3846" y="1803"/>
                    <a:pt x="3688" y="1803"/>
                  </a:cubicBezTo>
                  <a:cubicBezTo>
                    <a:pt x="3514" y="1803"/>
                    <a:pt x="3348" y="1868"/>
                    <a:pt x="3219" y="1996"/>
                  </a:cubicBezTo>
                  <a:lnTo>
                    <a:pt x="1990" y="3226"/>
                  </a:lnTo>
                  <a:cubicBezTo>
                    <a:pt x="1752" y="3470"/>
                    <a:pt x="1732" y="3854"/>
                    <a:pt x="1957" y="4165"/>
                  </a:cubicBezTo>
                  <a:lnTo>
                    <a:pt x="2426" y="4826"/>
                  </a:lnTo>
                  <a:cubicBezTo>
                    <a:pt x="1963" y="5559"/>
                    <a:pt x="1633" y="6359"/>
                    <a:pt x="1441" y="7205"/>
                  </a:cubicBezTo>
                  <a:lnTo>
                    <a:pt x="641" y="7337"/>
                  </a:lnTo>
                  <a:cubicBezTo>
                    <a:pt x="265" y="7404"/>
                    <a:pt x="0" y="7688"/>
                    <a:pt x="0" y="8031"/>
                  </a:cubicBezTo>
                  <a:lnTo>
                    <a:pt x="0" y="9763"/>
                  </a:lnTo>
                  <a:cubicBezTo>
                    <a:pt x="0" y="10107"/>
                    <a:pt x="265" y="10391"/>
                    <a:pt x="641" y="10457"/>
                  </a:cubicBezTo>
                  <a:lnTo>
                    <a:pt x="1441" y="10590"/>
                  </a:lnTo>
                  <a:cubicBezTo>
                    <a:pt x="1633" y="11436"/>
                    <a:pt x="1963" y="12235"/>
                    <a:pt x="2426" y="12969"/>
                  </a:cubicBezTo>
                  <a:lnTo>
                    <a:pt x="1957" y="13630"/>
                  </a:lnTo>
                  <a:cubicBezTo>
                    <a:pt x="1732" y="13941"/>
                    <a:pt x="1752" y="14324"/>
                    <a:pt x="1990" y="14569"/>
                  </a:cubicBezTo>
                  <a:lnTo>
                    <a:pt x="3219" y="15798"/>
                  </a:lnTo>
                  <a:cubicBezTo>
                    <a:pt x="3348" y="15927"/>
                    <a:pt x="3514" y="15991"/>
                    <a:pt x="3688" y="15991"/>
                  </a:cubicBezTo>
                  <a:cubicBezTo>
                    <a:pt x="3846" y="15991"/>
                    <a:pt x="4010" y="15938"/>
                    <a:pt x="4158" y="15831"/>
                  </a:cubicBezTo>
                  <a:lnTo>
                    <a:pt x="4819" y="15362"/>
                  </a:lnTo>
                  <a:cubicBezTo>
                    <a:pt x="5553" y="15825"/>
                    <a:pt x="6359" y="16162"/>
                    <a:pt x="7199" y="16347"/>
                  </a:cubicBezTo>
                  <a:lnTo>
                    <a:pt x="7338" y="17147"/>
                  </a:lnTo>
                  <a:cubicBezTo>
                    <a:pt x="7397" y="17524"/>
                    <a:pt x="7681" y="17788"/>
                    <a:pt x="8025" y="17788"/>
                  </a:cubicBezTo>
                  <a:lnTo>
                    <a:pt x="9763" y="17788"/>
                  </a:lnTo>
                  <a:cubicBezTo>
                    <a:pt x="10107" y="17788"/>
                    <a:pt x="10385" y="17524"/>
                    <a:pt x="10451" y="17147"/>
                  </a:cubicBezTo>
                  <a:lnTo>
                    <a:pt x="10583" y="16347"/>
                  </a:lnTo>
                  <a:cubicBezTo>
                    <a:pt x="11429" y="16162"/>
                    <a:pt x="12236" y="15825"/>
                    <a:pt x="12963" y="15362"/>
                  </a:cubicBezTo>
                  <a:lnTo>
                    <a:pt x="13624" y="15831"/>
                  </a:lnTo>
                  <a:cubicBezTo>
                    <a:pt x="13771" y="15938"/>
                    <a:pt x="13937" y="15991"/>
                    <a:pt x="14096" y="15991"/>
                  </a:cubicBezTo>
                  <a:cubicBezTo>
                    <a:pt x="14271" y="15991"/>
                    <a:pt x="14438" y="15927"/>
                    <a:pt x="14562" y="15798"/>
                  </a:cubicBezTo>
                  <a:lnTo>
                    <a:pt x="15792" y="14569"/>
                  </a:lnTo>
                  <a:cubicBezTo>
                    <a:pt x="16036" y="14324"/>
                    <a:pt x="16050" y="13941"/>
                    <a:pt x="15832" y="13630"/>
                  </a:cubicBezTo>
                  <a:lnTo>
                    <a:pt x="15356" y="12969"/>
                  </a:lnTo>
                  <a:cubicBezTo>
                    <a:pt x="15818" y="12235"/>
                    <a:pt x="16155" y="11436"/>
                    <a:pt x="16347" y="10590"/>
                  </a:cubicBezTo>
                  <a:lnTo>
                    <a:pt x="17147" y="10457"/>
                  </a:lnTo>
                  <a:cubicBezTo>
                    <a:pt x="17524" y="10391"/>
                    <a:pt x="17782" y="10107"/>
                    <a:pt x="17782" y="9763"/>
                  </a:cubicBezTo>
                  <a:lnTo>
                    <a:pt x="17782" y="8031"/>
                  </a:lnTo>
                  <a:cubicBezTo>
                    <a:pt x="17782" y="7688"/>
                    <a:pt x="17524" y="7404"/>
                    <a:pt x="17147" y="7337"/>
                  </a:cubicBezTo>
                  <a:lnTo>
                    <a:pt x="16347" y="7205"/>
                  </a:lnTo>
                  <a:cubicBezTo>
                    <a:pt x="16155" y="6359"/>
                    <a:pt x="15825" y="5553"/>
                    <a:pt x="15356" y="4819"/>
                  </a:cubicBezTo>
                  <a:lnTo>
                    <a:pt x="15832" y="4158"/>
                  </a:lnTo>
                  <a:cubicBezTo>
                    <a:pt x="16050" y="3847"/>
                    <a:pt x="16036" y="3464"/>
                    <a:pt x="15792" y="3219"/>
                  </a:cubicBezTo>
                  <a:lnTo>
                    <a:pt x="14562" y="1996"/>
                  </a:lnTo>
                  <a:cubicBezTo>
                    <a:pt x="14436" y="1866"/>
                    <a:pt x="14266" y="1800"/>
                    <a:pt x="14089" y="1800"/>
                  </a:cubicBezTo>
                  <a:cubicBezTo>
                    <a:pt x="13932" y="1800"/>
                    <a:pt x="13769" y="1852"/>
                    <a:pt x="13624" y="1957"/>
                  </a:cubicBezTo>
                  <a:lnTo>
                    <a:pt x="12963" y="2426"/>
                  </a:lnTo>
                  <a:cubicBezTo>
                    <a:pt x="12236" y="1963"/>
                    <a:pt x="11429" y="1633"/>
                    <a:pt x="10583" y="1441"/>
                  </a:cubicBezTo>
                  <a:lnTo>
                    <a:pt x="10451" y="641"/>
                  </a:lnTo>
                  <a:cubicBezTo>
                    <a:pt x="10385" y="265"/>
                    <a:pt x="10107" y="0"/>
                    <a:pt x="9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57;p76">
              <a:extLst>
                <a:ext uri="{FF2B5EF4-FFF2-40B4-BE49-F238E27FC236}">
                  <a16:creationId xmlns:a16="http://schemas.microsoft.com/office/drawing/2014/main" id="{2C527C0C-7769-B536-BD1E-874F062C51B4}"/>
                </a:ext>
              </a:extLst>
            </p:cNvPr>
            <p:cNvSpPr/>
            <p:nvPr/>
          </p:nvSpPr>
          <p:spPr>
            <a:xfrm>
              <a:off x="3563254" y="1799939"/>
              <a:ext cx="233555" cy="224601"/>
            </a:xfrm>
            <a:custGeom>
              <a:avLst/>
              <a:gdLst/>
              <a:ahLst/>
              <a:cxnLst/>
              <a:rect l="l" t="t" r="r" b="b"/>
              <a:pathLst>
                <a:path w="11555" h="11112" extrusionOk="0">
                  <a:moveTo>
                    <a:pt x="5992" y="694"/>
                  </a:moveTo>
                  <a:cubicBezTo>
                    <a:pt x="6619" y="694"/>
                    <a:pt x="7251" y="815"/>
                    <a:pt x="7853" y="1065"/>
                  </a:cubicBezTo>
                  <a:cubicBezTo>
                    <a:pt x="9671" y="1818"/>
                    <a:pt x="10854" y="3590"/>
                    <a:pt x="10854" y="5559"/>
                  </a:cubicBezTo>
                  <a:cubicBezTo>
                    <a:pt x="10854" y="8243"/>
                    <a:pt x="8679" y="10418"/>
                    <a:pt x="5996" y="10418"/>
                  </a:cubicBezTo>
                  <a:cubicBezTo>
                    <a:pt x="4026" y="10418"/>
                    <a:pt x="2254" y="9235"/>
                    <a:pt x="1501" y="7417"/>
                  </a:cubicBezTo>
                  <a:cubicBezTo>
                    <a:pt x="747" y="5599"/>
                    <a:pt x="1163" y="3510"/>
                    <a:pt x="2558" y="2116"/>
                  </a:cubicBezTo>
                  <a:cubicBezTo>
                    <a:pt x="3486" y="1187"/>
                    <a:pt x="4728" y="694"/>
                    <a:pt x="5992" y="694"/>
                  </a:cubicBezTo>
                  <a:close/>
                  <a:moveTo>
                    <a:pt x="5996" y="0"/>
                  </a:moveTo>
                  <a:cubicBezTo>
                    <a:pt x="3748" y="0"/>
                    <a:pt x="1719" y="1355"/>
                    <a:pt x="859" y="3431"/>
                  </a:cubicBezTo>
                  <a:cubicBezTo>
                    <a:pt x="0" y="5507"/>
                    <a:pt x="476" y="7893"/>
                    <a:pt x="2062" y="9486"/>
                  </a:cubicBezTo>
                  <a:cubicBezTo>
                    <a:pt x="3128" y="10547"/>
                    <a:pt x="4549" y="11111"/>
                    <a:pt x="5994" y="11111"/>
                  </a:cubicBezTo>
                  <a:cubicBezTo>
                    <a:pt x="6709" y="11111"/>
                    <a:pt x="7430" y="10973"/>
                    <a:pt x="8117" y="10689"/>
                  </a:cubicBezTo>
                  <a:cubicBezTo>
                    <a:pt x="10193" y="9830"/>
                    <a:pt x="11548" y="7807"/>
                    <a:pt x="11555" y="5559"/>
                  </a:cubicBezTo>
                  <a:cubicBezTo>
                    <a:pt x="11548" y="2492"/>
                    <a:pt x="9063" y="7"/>
                    <a:pt x="5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158;p76">
              <a:extLst>
                <a:ext uri="{FF2B5EF4-FFF2-40B4-BE49-F238E27FC236}">
                  <a16:creationId xmlns:a16="http://schemas.microsoft.com/office/drawing/2014/main" id="{B6497E87-6AC1-0A74-4562-49248463B36E}"/>
                </a:ext>
              </a:extLst>
            </p:cNvPr>
            <p:cNvSpPr/>
            <p:nvPr/>
          </p:nvSpPr>
          <p:spPr>
            <a:xfrm>
              <a:off x="3604791" y="1834947"/>
              <a:ext cx="88612" cy="83922"/>
            </a:xfrm>
            <a:custGeom>
              <a:avLst/>
              <a:gdLst/>
              <a:ahLst/>
              <a:cxnLst/>
              <a:rect l="l" t="t" r="r" b="b"/>
              <a:pathLst>
                <a:path w="4384" h="4152" extrusionOk="0">
                  <a:moveTo>
                    <a:pt x="3051" y="698"/>
                  </a:moveTo>
                  <a:cubicBezTo>
                    <a:pt x="3184" y="698"/>
                    <a:pt x="3316" y="747"/>
                    <a:pt x="3418" y="846"/>
                  </a:cubicBezTo>
                  <a:cubicBezTo>
                    <a:pt x="3623" y="1051"/>
                    <a:pt x="3623" y="1382"/>
                    <a:pt x="3418" y="1587"/>
                  </a:cubicBezTo>
                  <a:lnTo>
                    <a:pt x="2804" y="2201"/>
                  </a:lnTo>
                  <a:lnTo>
                    <a:pt x="2070" y="1461"/>
                  </a:lnTo>
                  <a:lnTo>
                    <a:pt x="2685" y="846"/>
                  </a:lnTo>
                  <a:cubicBezTo>
                    <a:pt x="2787" y="747"/>
                    <a:pt x="2919" y="698"/>
                    <a:pt x="3051" y="698"/>
                  </a:cubicBezTo>
                  <a:close/>
                  <a:moveTo>
                    <a:pt x="1581" y="1950"/>
                  </a:moveTo>
                  <a:lnTo>
                    <a:pt x="2314" y="2690"/>
                  </a:lnTo>
                  <a:lnTo>
                    <a:pt x="1700" y="3305"/>
                  </a:lnTo>
                  <a:cubicBezTo>
                    <a:pt x="1588" y="3411"/>
                    <a:pt x="1465" y="3456"/>
                    <a:pt x="1347" y="3456"/>
                  </a:cubicBezTo>
                  <a:cubicBezTo>
                    <a:pt x="948" y="3456"/>
                    <a:pt x="609" y="2947"/>
                    <a:pt x="966" y="2565"/>
                  </a:cubicBezTo>
                  <a:lnTo>
                    <a:pt x="1581" y="1950"/>
                  </a:lnTo>
                  <a:close/>
                  <a:moveTo>
                    <a:pt x="3052" y="0"/>
                  </a:moveTo>
                  <a:cubicBezTo>
                    <a:pt x="2741" y="0"/>
                    <a:pt x="2430" y="119"/>
                    <a:pt x="2195" y="357"/>
                  </a:cubicBezTo>
                  <a:lnTo>
                    <a:pt x="477" y="2076"/>
                  </a:lnTo>
                  <a:cubicBezTo>
                    <a:pt x="1" y="2552"/>
                    <a:pt x="1" y="3318"/>
                    <a:pt x="470" y="3794"/>
                  </a:cubicBezTo>
                  <a:cubicBezTo>
                    <a:pt x="708" y="4032"/>
                    <a:pt x="1020" y="4151"/>
                    <a:pt x="1333" y="4151"/>
                  </a:cubicBezTo>
                  <a:cubicBezTo>
                    <a:pt x="1645" y="4151"/>
                    <a:pt x="1957" y="4032"/>
                    <a:pt x="2195" y="3794"/>
                  </a:cubicBezTo>
                  <a:lnTo>
                    <a:pt x="3914" y="2076"/>
                  </a:lnTo>
                  <a:cubicBezTo>
                    <a:pt x="4383" y="1600"/>
                    <a:pt x="4383" y="833"/>
                    <a:pt x="3914" y="357"/>
                  </a:cubicBezTo>
                  <a:cubicBezTo>
                    <a:pt x="3676" y="119"/>
                    <a:pt x="3364" y="0"/>
                    <a:pt x="3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59;p76">
              <a:extLst>
                <a:ext uri="{FF2B5EF4-FFF2-40B4-BE49-F238E27FC236}">
                  <a16:creationId xmlns:a16="http://schemas.microsoft.com/office/drawing/2014/main" id="{67DBC682-438A-AFC3-8471-291C20878172}"/>
                </a:ext>
              </a:extLst>
            </p:cNvPr>
            <p:cNvSpPr/>
            <p:nvPr/>
          </p:nvSpPr>
          <p:spPr>
            <a:xfrm>
              <a:off x="3641941" y="1880627"/>
              <a:ext cx="121336" cy="108905"/>
            </a:xfrm>
            <a:custGeom>
              <a:avLst/>
              <a:gdLst/>
              <a:ahLst/>
              <a:cxnLst/>
              <a:rect l="l" t="t" r="r" b="b"/>
              <a:pathLst>
                <a:path w="6003" h="5388" extrusionOk="0">
                  <a:moveTo>
                    <a:pt x="4014" y="693"/>
                  </a:moveTo>
                  <a:cubicBezTo>
                    <a:pt x="4216" y="693"/>
                    <a:pt x="4422" y="744"/>
                    <a:pt x="4614" y="853"/>
                  </a:cubicBezTo>
                  <a:cubicBezTo>
                    <a:pt x="5308" y="1250"/>
                    <a:pt x="5434" y="2202"/>
                    <a:pt x="4872" y="2764"/>
                  </a:cubicBezTo>
                  <a:lnTo>
                    <a:pt x="4872" y="2770"/>
                  </a:lnTo>
                  <a:cubicBezTo>
                    <a:pt x="4720" y="2922"/>
                    <a:pt x="4528" y="3035"/>
                    <a:pt x="4317" y="3088"/>
                  </a:cubicBezTo>
                  <a:cubicBezTo>
                    <a:pt x="4271" y="2837"/>
                    <a:pt x="4165" y="2599"/>
                    <a:pt x="4019" y="2394"/>
                  </a:cubicBezTo>
                  <a:lnTo>
                    <a:pt x="4257" y="2156"/>
                  </a:lnTo>
                  <a:cubicBezTo>
                    <a:pt x="4512" y="1906"/>
                    <a:pt x="4280" y="1554"/>
                    <a:pt x="4009" y="1554"/>
                  </a:cubicBezTo>
                  <a:cubicBezTo>
                    <a:pt x="3928" y="1554"/>
                    <a:pt x="3844" y="1586"/>
                    <a:pt x="3768" y="1660"/>
                  </a:cubicBezTo>
                  <a:lnTo>
                    <a:pt x="3530" y="1898"/>
                  </a:lnTo>
                  <a:cubicBezTo>
                    <a:pt x="3319" y="1752"/>
                    <a:pt x="3087" y="1653"/>
                    <a:pt x="2836" y="1600"/>
                  </a:cubicBezTo>
                  <a:cubicBezTo>
                    <a:pt x="2984" y="1041"/>
                    <a:pt x="3485" y="693"/>
                    <a:pt x="4014" y="693"/>
                  </a:cubicBezTo>
                  <a:close/>
                  <a:moveTo>
                    <a:pt x="2453" y="2257"/>
                  </a:moveTo>
                  <a:cubicBezTo>
                    <a:pt x="2811" y="2257"/>
                    <a:pt x="3171" y="2412"/>
                    <a:pt x="3418" y="2744"/>
                  </a:cubicBezTo>
                  <a:cubicBezTo>
                    <a:pt x="4019" y="3550"/>
                    <a:pt x="3444" y="4687"/>
                    <a:pt x="2446" y="4687"/>
                  </a:cubicBezTo>
                  <a:cubicBezTo>
                    <a:pt x="1911" y="4687"/>
                    <a:pt x="1435" y="4337"/>
                    <a:pt x="1283" y="3821"/>
                  </a:cubicBezTo>
                  <a:lnTo>
                    <a:pt x="2446" y="3821"/>
                  </a:lnTo>
                  <a:cubicBezTo>
                    <a:pt x="2909" y="3821"/>
                    <a:pt x="2909" y="3127"/>
                    <a:pt x="2446" y="3127"/>
                  </a:cubicBezTo>
                  <a:lnTo>
                    <a:pt x="1283" y="3127"/>
                  </a:lnTo>
                  <a:cubicBezTo>
                    <a:pt x="1449" y="2566"/>
                    <a:pt x="1948" y="2257"/>
                    <a:pt x="2453" y="2257"/>
                  </a:cubicBezTo>
                  <a:close/>
                  <a:moveTo>
                    <a:pt x="4013" y="1"/>
                  </a:moveTo>
                  <a:cubicBezTo>
                    <a:pt x="3081" y="1"/>
                    <a:pt x="2281" y="675"/>
                    <a:pt x="2129" y="1594"/>
                  </a:cubicBezTo>
                  <a:cubicBezTo>
                    <a:pt x="595" y="1852"/>
                    <a:pt x="0" y="3729"/>
                    <a:pt x="1098" y="4826"/>
                  </a:cubicBezTo>
                  <a:cubicBezTo>
                    <a:pt x="1483" y="5211"/>
                    <a:pt x="1964" y="5387"/>
                    <a:pt x="2438" y="5387"/>
                  </a:cubicBezTo>
                  <a:cubicBezTo>
                    <a:pt x="3313" y="5387"/>
                    <a:pt x="4163" y="4786"/>
                    <a:pt x="4330" y="3795"/>
                  </a:cubicBezTo>
                  <a:cubicBezTo>
                    <a:pt x="5315" y="3630"/>
                    <a:pt x="6003" y="2744"/>
                    <a:pt x="5917" y="1752"/>
                  </a:cubicBezTo>
                  <a:cubicBezTo>
                    <a:pt x="5837" y="761"/>
                    <a:pt x="5004" y="1"/>
                    <a:pt x="40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oogle Shape;1265;p76">
            <a:extLst>
              <a:ext uri="{FF2B5EF4-FFF2-40B4-BE49-F238E27FC236}">
                <a16:creationId xmlns:a16="http://schemas.microsoft.com/office/drawing/2014/main" id="{AE05EF78-9B61-F441-B0F4-410A879EBE78}"/>
              </a:ext>
            </a:extLst>
          </p:cNvPr>
          <p:cNvGrpSpPr/>
          <p:nvPr/>
        </p:nvGrpSpPr>
        <p:grpSpPr>
          <a:xfrm>
            <a:off x="816125" y="1676034"/>
            <a:ext cx="430583" cy="382268"/>
            <a:chOff x="4676316" y="2875750"/>
            <a:chExt cx="392688" cy="348625"/>
          </a:xfrm>
        </p:grpSpPr>
        <p:sp>
          <p:nvSpPr>
            <p:cNvPr id="8" name="Google Shape;1266;p76">
              <a:extLst>
                <a:ext uri="{FF2B5EF4-FFF2-40B4-BE49-F238E27FC236}">
                  <a16:creationId xmlns:a16="http://schemas.microsoft.com/office/drawing/2014/main" id="{CE2AD77A-2FBB-3060-10C3-EBC69F7AD56E}"/>
                </a:ext>
              </a:extLst>
            </p:cNvPr>
            <p:cNvSpPr/>
            <p:nvPr/>
          </p:nvSpPr>
          <p:spPr>
            <a:xfrm>
              <a:off x="4676316" y="2875750"/>
              <a:ext cx="392688" cy="348625"/>
            </a:xfrm>
            <a:custGeom>
              <a:avLst/>
              <a:gdLst/>
              <a:ahLst/>
              <a:cxnLst/>
              <a:rect l="l" t="t" r="r" b="b"/>
              <a:pathLst>
                <a:path w="19428" h="17248" extrusionOk="0">
                  <a:moveTo>
                    <a:pt x="13469" y="732"/>
                  </a:moveTo>
                  <a:cubicBezTo>
                    <a:pt x="14611" y="732"/>
                    <a:pt x="15691" y="1142"/>
                    <a:pt x="16506" y="1765"/>
                  </a:cubicBezTo>
                  <a:cubicBezTo>
                    <a:pt x="18212" y="3074"/>
                    <a:pt x="19428" y="5936"/>
                    <a:pt x="17260" y="9697"/>
                  </a:cubicBezTo>
                  <a:cubicBezTo>
                    <a:pt x="16387" y="11204"/>
                    <a:pt x="15026" y="12790"/>
                    <a:pt x="13419" y="14165"/>
                  </a:cubicBezTo>
                  <a:cubicBezTo>
                    <a:pt x="12064" y="15329"/>
                    <a:pt x="10656" y="16208"/>
                    <a:pt x="9718" y="16492"/>
                  </a:cubicBezTo>
                  <a:cubicBezTo>
                    <a:pt x="8772" y="16208"/>
                    <a:pt x="7371" y="15329"/>
                    <a:pt x="6009" y="14165"/>
                  </a:cubicBezTo>
                  <a:cubicBezTo>
                    <a:pt x="4410" y="12790"/>
                    <a:pt x="3048" y="11204"/>
                    <a:pt x="2175" y="9697"/>
                  </a:cubicBezTo>
                  <a:cubicBezTo>
                    <a:pt x="1" y="5936"/>
                    <a:pt x="1224" y="3074"/>
                    <a:pt x="2929" y="1765"/>
                  </a:cubicBezTo>
                  <a:cubicBezTo>
                    <a:pt x="3802" y="1097"/>
                    <a:pt x="4859" y="734"/>
                    <a:pt x="5956" y="734"/>
                  </a:cubicBezTo>
                  <a:cubicBezTo>
                    <a:pt x="7133" y="734"/>
                    <a:pt x="8369" y="1163"/>
                    <a:pt x="9453" y="2247"/>
                  </a:cubicBezTo>
                  <a:cubicBezTo>
                    <a:pt x="9526" y="2320"/>
                    <a:pt x="9620" y="2356"/>
                    <a:pt x="9714" y="2356"/>
                  </a:cubicBezTo>
                  <a:cubicBezTo>
                    <a:pt x="9809" y="2356"/>
                    <a:pt x="9903" y="2320"/>
                    <a:pt x="9975" y="2247"/>
                  </a:cubicBezTo>
                  <a:cubicBezTo>
                    <a:pt x="11058" y="1165"/>
                    <a:pt x="12296" y="732"/>
                    <a:pt x="13469" y="732"/>
                  </a:cubicBezTo>
                  <a:close/>
                  <a:moveTo>
                    <a:pt x="13522" y="1"/>
                  </a:moveTo>
                  <a:cubicBezTo>
                    <a:pt x="12135" y="1"/>
                    <a:pt x="10772" y="513"/>
                    <a:pt x="9718" y="1480"/>
                  </a:cubicBezTo>
                  <a:cubicBezTo>
                    <a:pt x="8659" y="518"/>
                    <a:pt x="7298" y="7"/>
                    <a:pt x="5914" y="7"/>
                  </a:cubicBezTo>
                  <a:cubicBezTo>
                    <a:pt x="5283" y="7"/>
                    <a:pt x="4647" y="113"/>
                    <a:pt x="4033" y="330"/>
                  </a:cubicBezTo>
                  <a:cubicBezTo>
                    <a:pt x="2070" y="1031"/>
                    <a:pt x="649" y="2743"/>
                    <a:pt x="338" y="4799"/>
                  </a:cubicBezTo>
                  <a:cubicBezTo>
                    <a:pt x="80" y="6438"/>
                    <a:pt x="490" y="8262"/>
                    <a:pt x="1534" y="10067"/>
                  </a:cubicBezTo>
                  <a:cubicBezTo>
                    <a:pt x="2440" y="11647"/>
                    <a:pt x="3868" y="13299"/>
                    <a:pt x="5527" y="14727"/>
                  </a:cubicBezTo>
                  <a:cubicBezTo>
                    <a:pt x="7034" y="16016"/>
                    <a:pt x="8561" y="16955"/>
                    <a:pt x="9618" y="17232"/>
                  </a:cubicBezTo>
                  <a:cubicBezTo>
                    <a:pt x="9652" y="17242"/>
                    <a:pt x="9685" y="17247"/>
                    <a:pt x="9717" y="17247"/>
                  </a:cubicBezTo>
                  <a:cubicBezTo>
                    <a:pt x="9749" y="17247"/>
                    <a:pt x="9780" y="17242"/>
                    <a:pt x="9810" y="17232"/>
                  </a:cubicBezTo>
                  <a:cubicBezTo>
                    <a:pt x="10868" y="16955"/>
                    <a:pt x="12395" y="16016"/>
                    <a:pt x="13902" y="14727"/>
                  </a:cubicBezTo>
                  <a:cubicBezTo>
                    <a:pt x="15561" y="13299"/>
                    <a:pt x="16982" y="11647"/>
                    <a:pt x="17894" y="10067"/>
                  </a:cubicBezTo>
                  <a:cubicBezTo>
                    <a:pt x="18939" y="8262"/>
                    <a:pt x="19349" y="6445"/>
                    <a:pt x="19091" y="4799"/>
                  </a:cubicBezTo>
                  <a:cubicBezTo>
                    <a:pt x="18787" y="2743"/>
                    <a:pt x="17366" y="1018"/>
                    <a:pt x="15402" y="324"/>
                  </a:cubicBezTo>
                  <a:cubicBezTo>
                    <a:pt x="14789" y="107"/>
                    <a:pt x="14153" y="1"/>
                    <a:pt x="13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67;p76">
              <a:extLst>
                <a:ext uri="{FF2B5EF4-FFF2-40B4-BE49-F238E27FC236}">
                  <a16:creationId xmlns:a16="http://schemas.microsoft.com/office/drawing/2014/main" id="{486F85CF-CAA2-F496-6107-39488DA0DBBF}"/>
                </a:ext>
              </a:extLst>
            </p:cNvPr>
            <p:cNvSpPr/>
            <p:nvPr/>
          </p:nvSpPr>
          <p:spPr>
            <a:xfrm>
              <a:off x="4703846" y="2905442"/>
              <a:ext cx="337650" cy="287361"/>
            </a:xfrm>
            <a:custGeom>
              <a:avLst/>
              <a:gdLst/>
              <a:ahLst/>
              <a:cxnLst/>
              <a:rect l="l" t="t" r="r" b="b"/>
              <a:pathLst>
                <a:path w="16705" h="14217" extrusionOk="0">
                  <a:moveTo>
                    <a:pt x="12144" y="742"/>
                  </a:moveTo>
                  <a:cubicBezTo>
                    <a:pt x="12553" y="742"/>
                    <a:pt x="12968" y="819"/>
                    <a:pt x="13373" y="977"/>
                  </a:cubicBezTo>
                  <a:cubicBezTo>
                    <a:pt x="14344" y="1347"/>
                    <a:pt x="15091" y="2140"/>
                    <a:pt x="15409" y="3125"/>
                  </a:cubicBezTo>
                  <a:cubicBezTo>
                    <a:pt x="15918" y="4705"/>
                    <a:pt x="15257" y="6364"/>
                    <a:pt x="14615" y="7481"/>
                  </a:cubicBezTo>
                  <a:lnTo>
                    <a:pt x="14615" y="7488"/>
                  </a:lnTo>
                  <a:cubicBezTo>
                    <a:pt x="14153" y="8261"/>
                    <a:pt x="13624" y="8995"/>
                    <a:pt x="13022" y="9675"/>
                  </a:cubicBezTo>
                  <a:cubicBezTo>
                    <a:pt x="12143" y="10674"/>
                    <a:pt x="11158" y="11579"/>
                    <a:pt x="10087" y="12372"/>
                  </a:cubicBezTo>
                  <a:cubicBezTo>
                    <a:pt x="9618" y="12716"/>
                    <a:pt x="8951" y="13172"/>
                    <a:pt x="8349" y="13450"/>
                  </a:cubicBezTo>
                  <a:cubicBezTo>
                    <a:pt x="7754" y="13179"/>
                    <a:pt x="7086" y="12723"/>
                    <a:pt x="6617" y="12372"/>
                  </a:cubicBezTo>
                  <a:cubicBezTo>
                    <a:pt x="5546" y="11579"/>
                    <a:pt x="4561" y="10674"/>
                    <a:pt x="3682" y="9675"/>
                  </a:cubicBezTo>
                  <a:cubicBezTo>
                    <a:pt x="3081" y="8995"/>
                    <a:pt x="2545" y="8261"/>
                    <a:pt x="2089" y="7488"/>
                  </a:cubicBezTo>
                  <a:cubicBezTo>
                    <a:pt x="1441" y="6370"/>
                    <a:pt x="787" y="4711"/>
                    <a:pt x="1289" y="3131"/>
                  </a:cubicBezTo>
                  <a:cubicBezTo>
                    <a:pt x="1752" y="1710"/>
                    <a:pt x="3068" y="752"/>
                    <a:pt x="4561" y="745"/>
                  </a:cubicBezTo>
                  <a:cubicBezTo>
                    <a:pt x="5460" y="745"/>
                    <a:pt x="6340" y="1115"/>
                    <a:pt x="7047" y="1823"/>
                  </a:cubicBezTo>
                  <a:lnTo>
                    <a:pt x="8091" y="2867"/>
                  </a:lnTo>
                  <a:cubicBezTo>
                    <a:pt x="8164" y="2940"/>
                    <a:pt x="8258" y="2976"/>
                    <a:pt x="8352" y="2976"/>
                  </a:cubicBezTo>
                  <a:cubicBezTo>
                    <a:pt x="8447" y="2976"/>
                    <a:pt x="8541" y="2940"/>
                    <a:pt x="8613" y="2867"/>
                  </a:cubicBezTo>
                  <a:lnTo>
                    <a:pt x="9658" y="1823"/>
                  </a:lnTo>
                  <a:cubicBezTo>
                    <a:pt x="10366" y="1114"/>
                    <a:pt x="11244" y="742"/>
                    <a:pt x="12144" y="742"/>
                  </a:cubicBezTo>
                  <a:close/>
                  <a:moveTo>
                    <a:pt x="4567" y="1"/>
                  </a:moveTo>
                  <a:cubicBezTo>
                    <a:pt x="4066" y="1"/>
                    <a:pt x="3558" y="96"/>
                    <a:pt x="3061" y="289"/>
                  </a:cubicBezTo>
                  <a:cubicBezTo>
                    <a:pt x="1884" y="739"/>
                    <a:pt x="972" y="1704"/>
                    <a:pt x="589" y="2907"/>
                  </a:cubicBezTo>
                  <a:cubicBezTo>
                    <a:pt x="0" y="4744"/>
                    <a:pt x="734" y="6608"/>
                    <a:pt x="1448" y="7851"/>
                  </a:cubicBezTo>
                  <a:cubicBezTo>
                    <a:pt x="1937" y="8677"/>
                    <a:pt x="2499" y="9451"/>
                    <a:pt x="3134" y="10158"/>
                  </a:cubicBezTo>
                  <a:cubicBezTo>
                    <a:pt x="4046" y="11202"/>
                    <a:pt x="5070" y="12148"/>
                    <a:pt x="6181" y="12967"/>
                  </a:cubicBezTo>
                  <a:cubicBezTo>
                    <a:pt x="6723" y="13364"/>
                    <a:pt x="7510" y="13899"/>
                    <a:pt x="8210" y="14190"/>
                  </a:cubicBezTo>
                  <a:cubicBezTo>
                    <a:pt x="8256" y="14210"/>
                    <a:pt x="8303" y="14217"/>
                    <a:pt x="8356" y="14217"/>
                  </a:cubicBezTo>
                  <a:cubicBezTo>
                    <a:pt x="8402" y="14217"/>
                    <a:pt x="8448" y="14210"/>
                    <a:pt x="8494" y="14190"/>
                  </a:cubicBezTo>
                  <a:cubicBezTo>
                    <a:pt x="9195" y="13899"/>
                    <a:pt x="9988" y="13364"/>
                    <a:pt x="10524" y="12967"/>
                  </a:cubicBezTo>
                  <a:cubicBezTo>
                    <a:pt x="11641" y="12148"/>
                    <a:pt x="12659" y="11202"/>
                    <a:pt x="13578" y="10158"/>
                  </a:cubicBezTo>
                  <a:cubicBezTo>
                    <a:pt x="14206" y="9451"/>
                    <a:pt x="14774" y="8677"/>
                    <a:pt x="15257" y="7851"/>
                  </a:cubicBezTo>
                  <a:cubicBezTo>
                    <a:pt x="15971" y="6615"/>
                    <a:pt x="16704" y="4744"/>
                    <a:pt x="16116" y="2907"/>
                  </a:cubicBezTo>
                  <a:cubicBezTo>
                    <a:pt x="15733" y="1704"/>
                    <a:pt x="14820" y="739"/>
                    <a:pt x="13644" y="289"/>
                  </a:cubicBezTo>
                  <a:cubicBezTo>
                    <a:pt x="13146" y="96"/>
                    <a:pt x="12638" y="1"/>
                    <a:pt x="12137" y="1"/>
                  </a:cubicBezTo>
                  <a:cubicBezTo>
                    <a:pt x="11046" y="1"/>
                    <a:pt x="9987" y="449"/>
                    <a:pt x="9136" y="1300"/>
                  </a:cubicBezTo>
                  <a:lnTo>
                    <a:pt x="8356" y="2080"/>
                  </a:lnTo>
                  <a:lnTo>
                    <a:pt x="7569" y="1300"/>
                  </a:lnTo>
                  <a:cubicBezTo>
                    <a:pt x="6718" y="449"/>
                    <a:pt x="5658" y="1"/>
                    <a:pt x="4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8;p76">
              <a:extLst>
                <a:ext uri="{FF2B5EF4-FFF2-40B4-BE49-F238E27FC236}">
                  <a16:creationId xmlns:a16="http://schemas.microsoft.com/office/drawing/2014/main" id="{88901531-CAB9-7B33-AA73-0054C741F99F}"/>
                </a:ext>
              </a:extLst>
            </p:cNvPr>
            <p:cNvSpPr/>
            <p:nvPr/>
          </p:nvSpPr>
          <p:spPr>
            <a:xfrm>
              <a:off x="4780532" y="2979056"/>
              <a:ext cx="94352" cy="89218"/>
            </a:xfrm>
            <a:custGeom>
              <a:avLst/>
              <a:gdLst/>
              <a:ahLst/>
              <a:cxnLst/>
              <a:rect l="l" t="t" r="r" b="b"/>
              <a:pathLst>
                <a:path w="4668" h="4414" extrusionOk="0">
                  <a:moveTo>
                    <a:pt x="3249" y="740"/>
                  </a:moveTo>
                  <a:cubicBezTo>
                    <a:pt x="3390" y="740"/>
                    <a:pt x="3530" y="795"/>
                    <a:pt x="3636" y="904"/>
                  </a:cubicBezTo>
                  <a:cubicBezTo>
                    <a:pt x="3854" y="1116"/>
                    <a:pt x="3854" y="1466"/>
                    <a:pt x="3636" y="1684"/>
                  </a:cubicBezTo>
                  <a:lnTo>
                    <a:pt x="2988" y="2338"/>
                  </a:lnTo>
                  <a:lnTo>
                    <a:pt x="2202" y="1552"/>
                  </a:lnTo>
                  <a:lnTo>
                    <a:pt x="2856" y="904"/>
                  </a:lnTo>
                  <a:cubicBezTo>
                    <a:pt x="2965" y="795"/>
                    <a:pt x="3107" y="740"/>
                    <a:pt x="3249" y="740"/>
                  </a:cubicBezTo>
                  <a:close/>
                  <a:moveTo>
                    <a:pt x="1680" y="2074"/>
                  </a:moveTo>
                  <a:lnTo>
                    <a:pt x="2466" y="2861"/>
                  </a:lnTo>
                  <a:lnTo>
                    <a:pt x="1812" y="3515"/>
                  </a:lnTo>
                  <a:cubicBezTo>
                    <a:pt x="1703" y="3621"/>
                    <a:pt x="1561" y="3674"/>
                    <a:pt x="1419" y="3674"/>
                  </a:cubicBezTo>
                  <a:cubicBezTo>
                    <a:pt x="1276" y="3674"/>
                    <a:pt x="1134" y="3621"/>
                    <a:pt x="1025" y="3515"/>
                  </a:cubicBezTo>
                  <a:cubicBezTo>
                    <a:pt x="814" y="3297"/>
                    <a:pt x="814" y="2947"/>
                    <a:pt x="1025" y="2728"/>
                  </a:cubicBezTo>
                  <a:lnTo>
                    <a:pt x="1680" y="2074"/>
                  </a:lnTo>
                  <a:close/>
                  <a:moveTo>
                    <a:pt x="3246" y="0"/>
                  </a:moveTo>
                  <a:cubicBezTo>
                    <a:pt x="2916" y="0"/>
                    <a:pt x="2585" y="127"/>
                    <a:pt x="2334" y="382"/>
                  </a:cubicBezTo>
                  <a:lnTo>
                    <a:pt x="503" y="2206"/>
                  </a:lnTo>
                  <a:cubicBezTo>
                    <a:pt x="1" y="2709"/>
                    <a:pt x="1" y="3528"/>
                    <a:pt x="503" y="4037"/>
                  </a:cubicBezTo>
                  <a:cubicBezTo>
                    <a:pt x="757" y="4288"/>
                    <a:pt x="1090" y="4414"/>
                    <a:pt x="1421" y="4414"/>
                  </a:cubicBezTo>
                  <a:cubicBezTo>
                    <a:pt x="1752" y="4414"/>
                    <a:pt x="2083" y="4288"/>
                    <a:pt x="2334" y="4037"/>
                  </a:cubicBezTo>
                  <a:lnTo>
                    <a:pt x="4158" y="2206"/>
                  </a:lnTo>
                  <a:cubicBezTo>
                    <a:pt x="4667" y="1704"/>
                    <a:pt x="4667" y="884"/>
                    <a:pt x="4158" y="382"/>
                  </a:cubicBezTo>
                  <a:cubicBezTo>
                    <a:pt x="3907" y="127"/>
                    <a:pt x="3577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9;p76">
              <a:extLst>
                <a:ext uri="{FF2B5EF4-FFF2-40B4-BE49-F238E27FC236}">
                  <a16:creationId xmlns:a16="http://schemas.microsoft.com/office/drawing/2014/main" id="{E35031E9-C04C-59C1-BBCF-E9ADC2641A6C}"/>
                </a:ext>
              </a:extLst>
            </p:cNvPr>
            <p:cNvSpPr/>
            <p:nvPr/>
          </p:nvSpPr>
          <p:spPr>
            <a:xfrm>
              <a:off x="4827567" y="3020168"/>
              <a:ext cx="128956" cy="115737"/>
            </a:xfrm>
            <a:custGeom>
              <a:avLst/>
              <a:gdLst/>
              <a:ahLst/>
              <a:cxnLst/>
              <a:rect l="l" t="t" r="r" b="b"/>
              <a:pathLst>
                <a:path w="6380" h="5726" extrusionOk="0">
                  <a:moveTo>
                    <a:pt x="4261" y="734"/>
                  </a:moveTo>
                  <a:cubicBezTo>
                    <a:pt x="4478" y="734"/>
                    <a:pt x="4699" y="788"/>
                    <a:pt x="4905" y="906"/>
                  </a:cubicBezTo>
                  <a:cubicBezTo>
                    <a:pt x="5645" y="1329"/>
                    <a:pt x="5778" y="2334"/>
                    <a:pt x="5176" y="2935"/>
                  </a:cubicBezTo>
                  <a:lnTo>
                    <a:pt x="5176" y="2942"/>
                  </a:lnTo>
                  <a:cubicBezTo>
                    <a:pt x="5017" y="3107"/>
                    <a:pt x="4813" y="3219"/>
                    <a:pt x="4588" y="3279"/>
                  </a:cubicBezTo>
                  <a:cubicBezTo>
                    <a:pt x="4535" y="3015"/>
                    <a:pt x="4429" y="2763"/>
                    <a:pt x="4277" y="2539"/>
                  </a:cubicBezTo>
                  <a:lnTo>
                    <a:pt x="4522" y="2287"/>
                  </a:lnTo>
                  <a:cubicBezTo>
                    <a:pt x="4768" y="2021"/>
                    <a:pt x="4529" y="1664"/>
                    <a:pt x="4247" y="1664"/>
                  </a:cubicBezTo>
                  <a:cubicBezTo>
                    <a:pt x="4164" y="1664"/>
                    <a:pt x="4078" y="1694"/>
                    <a:pt x="4000" y="1765"/>
                  </a:cubicBezTo>
                  <a:lnTo>
                    <a:pt x="3755" y="2016"/>
                  </a:lnTo>
                  <a:cubicBezTo>
                    <a:pt x="3530" y="1858"/>
                    <a:pt x="3279" y="1752"/>
                    <a:pt x="3015" y="1699"/>
                  </a:cubicBezTo>
                  <a:cubicBezTo>
                    <a:pt x="3167" y="1103"/>
                    <a:pt x="3699" y="734"/>
                    <a:pt x="4261" y="734"/>
                  </a:cubicBezTo>
                  <a:close/>
                  <a:moveTo>
                    <a:pt x="2606" y="2395"/>
                  </a:moveTo>
                  <a:cubicBezTo>
                    <a:pt x="2988" y="2395"/>
                    <a:pt x="3372" y="2561"/>
                    <a:pt x="3636" y="2915"/>
                  </a:cubicBezTo>
                  <a:cubicBezTo>
                    <a:pt x="4271" y="3768"/>
                    <a:pt x="3662" y="4984"/>
                    <a:pt x="2598" y="4984"/>
                  </a:cubicBezTo>
                  <a:cubicBezTo>
                    <a:pt x="2030" y="4984"/>
                    <a:pt x="1527" y="4608"/>
                    <a:pt x="1362" y="4059"/>
                  </a:cubicBezTo>
                  <a:lnTo>
                    <a:pt x="2598" y="4059"/>
                  </a:lnTo>
                  <a:cubicBezTo>
                    <a:pt x="3094" y="4059"/>
                    <a:pt x="3094" y="3319"/>
                    <a:pt x="2598" y="3319"/>
                  </a:cubicBezTo>
                  <a:lnTo>
                    <a:pt x="1362" y="3319"/>
                  </a:lnTo>
                  <a:cubicBezTo>
                    <a:pt x="1540" y="2724"/>
                    <a:pt x="2070" y="2395"/>
                    <a:pt x="2606" y="2395"/>
                  </a:cubicBezTo>
                  <a:close/>
                  <a:moveTo>
                    <a:pt x="4277" y="0"/>
                  </a:moveTo>
                  <a:cubicBezTo>
                    <a:pt x="4272" y="0"/>
                    <a:pt x="4268" y="0"/>
                    <a:pt x="4264" y="0"/>
                  </a:cubicBezTo>
                  <a:cubicBezTo>
                    <a:pt x="3272" y="0"/>
                    <a:pt x="2426" y="714"/>
                    <a:pt x="2261" y="1686"/>
                  </a:cubicBezTo>
                  <a:cubicBezTo>
                    <a:pt x="635" y="1964"/>
                    <a:pt x="0" y="3960"/>
                    <a:pt x="1164" y="5130"/>
                  </a:cubicBezTo>
                  <a:cubicBezTo>
                    <a:pt x="1575" y="5538"/>
                    <a:pt x="2087" y="5725"/>
                    <a:pt x="2590" y="5725"/>
                  </a:cubicBezTo>
                  <a:cubicBezTo>
                    <a:pt x="3520" y="5725"/>
                    <a:pt x="4421" y="5088"/>
                    <a:pt x="4601" y="4032"/>
                  </a:cubicBezTo>
                  <a:cubicBezTo>
                    <a:pt x="5645" y="3854"/>
                    <a:pt x="6379" y="2909"/>
                    <a:pt x="6293" y="1858"/>
                  </a:cubicBezTo>
                  <a:cubicBezTo>
                    <a:pt x="6201" y="811"/>
                    <a:pt x="5329" y="0"/>
                    <a:pt x="4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0"/>
          <p:cNvSpPr txBox="1">
            <a:spLocks noGrp="1"/>
          </p:cNvSpPr>
          <p:nvPr>
            <p:ph type="title" idx="6"/>
          </p:nvPr>
        </p:nvSpPr>
        <p:spPr>
          <a:xfrm>
            <a:off x="6550028" y="2245379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Reuptake</a:t>
            </a:r>
            <a:endParaRPr dirty="0"/>
          </a:p>
        </p:txBody>
      </p:sp>
      <p:sp>
        <p:nvSpPr>
          <p:cNvPr id="393" name="Google Shape;393;p50"/>
          <p:cNvSpPr txBox="1">
            <a:spLocks noGrp="1"/>
          </p:cNvSpPr>
          <p:nvPr>
            <p:ph type="title"/>
          </p:nvPr>
        </p:nvSpPr>
        <p:spPr>
          <a:xfrm>
            <a:off x="713225" y="2219242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Adrenaline</a:t>
            </a:r>
            <a:endParaRPr dirty="0"/>
          </a:p>
        </p:txBody>
      </p:sp>
      <p:sp>
        <p:nvSpPr>
          <p:cNvPr id="394" name="Google Shape;394;p50"/>
          <p:cNvSpPr txBox="1">
            <a:spLocks noGrp="1"/>
          </p:cNvSpPr>
          <p:nvPr>
            <p:ph type="subTitle" idx="1"/>
          </p:nvPr>
        </p:nvSpPr>
        <p:spPr>
          <a:xfrm>
            <a:off x="681441" y="2902494"/>
            <a:ext cx="1880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Norepinephrine and epinephrine. Fight or flight. </a:t>
            </a:r>
            <a:endParaRPr dirty="0"/>
          </a:p>
        </p:txBody>
      </p:sp>
      <p:sp>
        <p:nvSpPr>
          <p:cNvPr id="395" name="Google Shape;395;p50"/>
          <p:cNvSpPr txBox="1">
            <a:spLocks noGrp="1"/>
          </p:cNvSpPr>
          <p:nvPr>
            <p:ph type="title" idx="2"/>
          </p:nvPr>
        </p:nvSpPr>
        <p:spPr>
          <a:xfrm>
            <a:off x="2653945" y="2219242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Dopamine</a:t>
            </a:r>
            <a:endParaRPr dirty="0"/>
          </a:p>
        </p:txBody>
      </p:sp>
      <p:sp>
        <p:nvSpPr>
          <p:cNvPr id="396" name="Google Shape;396;p50"/>
          <p:cNvSpPr txBox="1">
            <a:spLocks noGrp="1"/>
          </p:cNvSpPr>
          <p:nvPr>
            <p:ph type="subTitle" idx="3"/>
          </p:nvPr>
        </p:nvSpPr>
        <p:spPr>
          <a:xfrm>
            <a:off x="2642621" y="2833219"/>
            <a:ext cx="1880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Reward and reinforcement center!</a:t>
            </a:r>
            <a:endParaRPr dirty="0"/>
          </a:p>
        </p:txBody>
      </p:sp>
      <p:sp>
        <p:nvSpPr>
          <p:cNvPr id="397" name="Google Shape;397;p50"/>
          <p:cNvSpPr txBox="1">
            <a:spLocks noGrp="1"/>
          </p:cNvSpPr>
          <p:nvPr>
            <p:ph type="title" idx="4"/>
          </p:nvPr>
        </p:nvSpPr>
        <p:spPr>
          <a:xfrm>
            <a:off x="4523321" y="2227351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Serotonin</a:t>
            </a:r>
            <a:endParaRPr dirty="0"/>
          </a:p>
        </p:txBody>
      </p:sp>
      <p:sp>
        <p:nvSpPr>
          <p:cNvPr id="398" name="Google Shape;398;p50"/>
          <p:cNvSpPr txBox="1">
            <a:spLocks noGrp="1"/>
          </p:cNvSpPr>
          <p:nvPr>
            <p:ph type="subTitle" idx="5"/>
          </p:nvPr>
        </p:nvSpPr>
        <p:spPr>
          <a:xfrm>
            <a:off x="4574153" y="2716612"/>
            <a:ext cx="1880700" cy="8386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</a:t>
            </a:r>
            <a:r>
              <a:rPr lang="en-US" dirty="0"/>
              <a:t>m</a:t>
            </a:r>
            <a:r>
              <a:rPr lang="en" dirty="0"/>
              <a:t>plicates mood and aggression, sleep, appetite, body temperature</a:t>
            </a:r>
            <a:endParaRPr dirty="0"/>
          </a:p>
        </p:txBody>
      </p:sp>
      <p:sp>
        <p:nvSpPr>
          <p:cNvPr id="399" name="Google Shape;399;p50"/>
          <p:cNvSpPr txBox="1">
            <a:spLocks noGrp="1"/>
          </p:cNvSpPr>
          <p:nvPr>
            <p:ph type="subTitle" idx="7"/>
          </p:nvPr>
        </p:nvSpPr>
        <p:spPr>
          <a:xfrm>
            <a:off x="6501435" y="2655042"/>
            <a:ext cx="2326609" cy="1291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Cocaine increases monoamines in the synapse and blocks reuptake. The body comes to rely on cocaine for stimulation of neurotransmitters…</a:t>
            </a:r>
            <a:endParaRPr dirty="0"/>
          </a:p>
        </p:txBody>
      </p:sp>
      <p:sp>
        <p:nvSpPr>
          <p:cNvPr id="400" name="Google Shape;400;p50"/>
          <p:cNvSpPr txBox="1">
            <a:spLocks noGrp="1"/>
          </p:cNvSpPr>
          <p:nvPr>
            <p:ph type="title" idx="8"/>
          </p:nvPr>
        </p:nvSpPr>
        <p:spPr>
          <a:xfrm>
            <a:off x="345057" y="574625"/>
            <a:ext cx="8609162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Three Monoamines</a:t>
            </a:r>
            <a:endParaRPr dirty="0"/>
          </a:p>
        </p:txBody>
      </p:sp>
      <p:cxnSp>
        <p:nvCxnSpPr>
          <p:cNvPr id="401" name="Google Shape;401;p50"/>
          <p:cNvCxnSpPr/>
          <p:nvPr/>
        </p:nvCxnSpPr>
        <p:spPr>
          <a:xfrm>
            <a:off x="6604329" y="2219242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Google Shape;402;p50"/>
          <p:cNvCxnSpPr/>
          <p:nvPr/>
        </p:nvCxnSpPr>
        <p:spPr>
          <a:xfrm>
            <a:off x="4534645" y="2219242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3" name="Google Shape;403;p50"/>
          <p:cNvCxnSpPr/>
          <p:nvPr/>
        </p:nvCxnSpPr>
        <p:spPr>
          <a:xfrm>
            <a:off x="2711679" y="2219242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4" name="Google Shape;404;p50"/>
          <p:cNvCxnSpPr/>
          <p:nvPr/>
        </p:nvCxnSpPr>
        <p:spPr>
          <a:xfrm>
            <a:off x="713225" y="2209288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5" name="Google Shape;40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3413" y="1339238"/>
            <a:ext cx="794631" cy="12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0"/>
          <p:cNvSpPr/>
          <p:nvPr/>
        </p:nvSpPr>
        <p:spPr>
          <a:xfrm>
            <a:off x="4681841" y="1670347"/>
            <a:ext cx="291646" cy="381975"/>
          </a:xfrm>
          <a:custGeom>
            <a:avLst/>
            <a:gdLst/>
            <a:ahLst/>
            <a:cxnLst/>
            <a:rect l="l" t="t" r="r" b="b"/>
            <a:pathLst>
              <a:path w="9263" h="12131" extrusionOk="0">
                <a:moveTo>
                  <a:pt x="6207" y="694"/>
                </a:moveTo>
                <a:lnTo>
                  <a:pt x="5829" y="1419"/>
                </a:lnTo>
                <a:lnTo>
                  <a:pt x="3434" y="1419"/>
                </a:lnTo>
                <a:lnTo>
                  <a:pt x="3088" y="694"/>
                </a:lnTo>
                <a:close/>
                <a:moveTo>
                  <a:pt x="2363" y="946"/>
                </a:moveTo>
                <a:lnTo>
                  <a:pt x="2773" y="1671"/>
                </a:lnTo>
                <a:lnTo>
                  <a:pt x="1702" y="2742"/>
                </a:lnTo>
                <a:lnTo>
                  <a:pt x="945" y="2364"/>
                </a:lnTo>
                <a:lnTo>
                  <a:pt x="2363" y="946"/>
                </a:lnTo>
                <a:close/>
                <a:moveTo>
                  <a:pt x="6900" y="946"/>
                </a:moveTo>
                <a:lnTo>
                  <a:pt x="8318" y="2364"/>
                </a:lnTo>
                <a:lnTo>
                  <a:pt x="7561" y="2742"/>
                </a:lnTo>
                <a:lnTo>
                  <a:pt x="6522" y="1671"/>
                </a:lnTo>
                <a:lnTo>
                  <a:pt x="6900" y="946"/>
                </a:lnTo>
                <a:close/>
                <a:moveTo>
                  <a:pt x="725" y="3025"/>
                </a:moveTo>
                <a:lnTo>
                  <a:pt x="1418" y="3372"/>
                </a:lnTo>
                <a:lnTo>
                  <a:pt x="1418" y="8696"/>
                </a:lnTo>
                <a:lnTo>
                  <a:pt x="725" y="9043"/>
                </a:lnTo>
                <a:lnTo>
                  <a:pt x="725" y="3025"/>
                </a:lnTo>
                <a:close/>
                <a:moveTo>
                  <a:pt x="8570" y="3025"/>
                </a:moveTo>
                <a:lnTo>
                  <a:pt x="8570" y="9043"/>
                </a:lnTo>
                <a:lnTo>
                  <a:pt x="7845" y="8696"/>
                </a:lnTo>
                <a:lnTo>
                  <a:pt x="7845" y="3372"/>
                </a:lnTo>
                <a:lnTo>
                  <a:pt x="8570" y="3025"/>
                </a:lnTo>
                <a:close/>
                <a:moveTo>
                  <a:pt x="5923" y="2080"/>
                </a:moveTo>
                <a:lnTo>
                  <a:pt x="7152" y="3277"/>
                </a:lnTo>
                <a:lnTo>
                  <a:pt x="7152" y="8759"/>
                </a:lnTo>
                <a:lnTo>
                  <a:pt x="5923" y="9988"/>
                </a:lnTo>
                <a:lnTo>
                  <a:pt x="3371" y="9988"/>
                </a:lnTo>
                <a:lnTo>
                  <a:pt x="2143" y="8759"/>
                </a:lnTo>
                <a:lnTo>
                  <a:pt x="2143" y="3277"/>
                </a:lnTo>
                <a:lnTo>
                  <a:pt x="3371" y="2080"/>
                </a:lnTo>
                <a:close/>
                <a:moveTo>
                  <a:pt x="1702" y="9358"/>
                </a:moveTo>
                <a:lnTo>
                  <a:pt x="2773" y="10429"/>
                </a:lnTo>
                <a:lnTo>
                  <a:pt x="2395" y="11154"/>
                </a:lnTo>
                <a:lnTo>
                  <a:pt x="945" y="9736"/>
                </a:lnTo>
                <a:lnTo>
                  <a:pt x="1702" y="9358"/>
                </a:lnTo>
                <a:close/>
                <a:moveTo>
                  <a:pt x="7530" y="9358"/>
                </a:moveTo>
                <a:lnTo>
                  <a:pt x="8286" y="9767"/>
                </a:lnTo>
                <a:lnTo>
                  <a:pt x="6868" y="11185"/>
                </a:lnTo>
                <a:lnTo>
                  <a:pt x="6459" y="10429"/>
                </a:lnTo>
                <a:lnTo>
                  <a:pt x="7530" y="9358"/>
                </a:lnTo>
                <a:close/>
                <a:moveTo>
                  <a:pt x="5829" y="10713"/>
                </a:moveTo>
                <a:lnTo>
                  <a:pt x="6207" y="11406"/>
                </a:lnTo>
                <a:lnTo>
                  <a:pt x="3088" y="11406"/>
                </a:lnTo>
                <a:lnTo>
                  <a:pt x="3434" y="10713"/>
                </a:lnTo>
                <a:close/>
                <a:moveTo>
                  <a:pt x="2489" y="1"/>
                </a:moveTo>
                <a:cubicBezTo>
                  <a:pt x="2426" y="1"/>
                  <a:pt x="2300" y="32"/>
                  <a:pt x="2269" y="95"/>
                </a:cubicBezTo>
                <a:lnTo>
                  <a:pt x="126" y="2238"/>
                </a:lnTo>
                <a:cubicBezTo>
                  <a:pt x="63" y="2301"/>
                  <a:pt x="0" y="2395"/>
                  <a:pt x="0" y="2458"/>
                </a:cubicBezTo>
                <a:lnTo>
                  <a:pt x="0" y="9641"/>
                </a:lnTo>
                <a:cubicBezTo>
                  <a:pt x="0" y="9704"/>
                  <a:pt x="63" y="9830"/>
                  <a:pt x="126" y="9862"/>
                </a:cubicBezTo>
                <a:lnTo>
                  <a:pt x="2269" y="12004"/>
                </a:lnTo>
                <a:cubicBezTo>
                  <a:pt x="2332" y="12067"/>
                  <a:pt x="2426" y="12130"/>
                  <a:pt x="2489" y="12130"/>
                </a:cubicBezTo>
                <a:lnTo>
                  <a:pt x="6774" y="12130"/>
                </a:lnTo>
                <a:cubicBezTo>
                  <a:pt x="6868" y="12130"/>
                  <a:pt x="6994" y="12067"/>
                  <a:pt x="7026" y="12004"/>
                </a:cubicBezTo>
                <a:lnTo>
                  <a:pt x="9137" y="9862"/>
                </a:lnTo>
                <a:cubicBezTo>
                  <a:pt x="9231" y="9830"/>
                  <a:pt x="9263" y="9736"/>
                  <a:pt x="9263" y="9641"/>
                </a:cubicBezTo>
                <a:lnTo>
                  <a:pt x="9263" y="2458"/>
                </a:lnTo>
                <a:cubicBezTo>
                  <a:pt x="9263" y="2395"/>
                  <a:pt x="9231" y="2269"/>
                  <a:pt x="9137" y="2238"/>
                </a:cubicBezTo>
                <a:lnTo>
                  <a:pt x="7026" y="95"/>
                </a:lnTo>
                <a:cubicBezTo>
                  <a:pt x="6931" y="32"/>
                  <a:pt x="6868" y="1"/>
                  <a:pt x="677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7" name="Google Shape;407;p50"/>
          <p:cNvGrpSpPr/>
          <p:nvPr/>
        </p:nvGrpSpPr>
        <p:grpSpPr>
          <a:xfrm>
            <a:off x="6562860" y="1678340"/>
            <a:ext cx="252750" cy="392787"/>
            <a:chOff x="-28043900" y="2701925"/>
            <a:chExt cx="190625" cy="296175"/>
          </a:xfrm>
        </p:grpSpPr>
        <p:sp>
          <p:nvSpPr>
            <p:cNvPr id="408" name="Google Shape;408;p50"/>
            <p:cNvSpPr/>
            <p:nvPr/>
          </p:nvSpPr>
          <p:spPr>
            <a:xfrm>
              <a:off x="-28043900" y="2701925"/>
              <a:ext cx="190625" cy="296175"/>
            </a:xfrm>
            <a:custGeom>
              <a:avLst/>
              <a:gdLst/>
              <a:ahLst/>
              <a:cxnLst/>
              <a:rect l="l" t="t" r="r" b="b"/>
              <a:pathLst>
                <a:path w="7625" h="11847" extrusionOk="0">
                  <a:moveTo>
                    <a:pt x="5136" y="662"/>
                  </a:moveTo>
                  <a:cubicBezTo>
                    <a:pt x="5325" y="662"/>
                    <a:pt x="5483" y="820"/>
                    <a:pt x="5483" y="1009"/>
                  </a:cubicBezTo>
                  <a:cubicBezTo>
                    <a:pt x="5483" y="1198"/>
                    <a:pt x="5325" y="1356"/>
                    <a:pt x="5136" y="1356"/>
                  </a:cubicBezTo>
                  <a:lnTo>
                    <a:pt x="2364" y="1356"/>
                  </a:lnTo>
                  <a:cubicBezTo>
                    <a:pt x="2175" y="1356"/>
                    <a:pt x="2017" y="1198"/>
                    <a:pt x="2017" y="1009"/>
                  </a:cubicBezTo>
                  <a:cubicBezTo>
                    <a:pt x="2017" y="820"/>
                    <a:pt x="2175" y="662"/>
                    <a:pt x="2364" y="662"/>
                  </a:cubicBezTo>
                  <a:close/>
                  <a:moveTo>
                    <a:pt x="4790" y="2080"/>
                  </a:moveTo>
                  <a:lnTo>
                    <a:pt x="4790" y="4411"/>
                  </a:lnTo>
                  <a:cubicBezTo>
                    <a:pt x="4790" y="4758"/>
                    <a:pt x="4979" y="5105"/>
                    <a:pt x="5294" y="5294"/>
                  </a:cubicBezTo>
                  <a:cubicBezTo>
                    <a:pt x="6113" y="5766"/>
                    <a:pt x="6680" y="6554"/>
                    <a:pt x="6837" y="7499"/>
                  </a:cubicBezTo>
                  <a:cubicBezTo>
                    <a:pt x="6504" y="7632"/>
                    <a:pt x="6166" y="7699"/>
                    <a:pt x="5828" y="7699"/>
                  </a:cubicBezTo>
                  <a:cubicBezTo>
                    <a:pt x="5207" y="7699"/>
                    <a:pt x="4582" y="7475"/>
                    <a:pt x="3971" y="7026"/>
                  </a:cubicBezTo>
                  <a:cubicBezTo>
                    <a:pt x="3372" y="6648"/>
                    <a:pt x="2773" y="6396"/>
                    <a:pt x="2143" y="6333"/>
                  </a:cubicBezTo>
                  <a:cubicBezTo>
                    <a:pt x="1970" y="6318"/>
                    <a:pt x="1805" y="6310"/>
                    <a:pt x="1639" y="6310"/>
                  </a:cubicBezTo>
                  <a:cubicBezTo>
                    <a:pt x="1474" y="6310"/>
                    <a:pt x="1308" y="6318"/>
                    <a:pt x="1135" y="6333"/>
                  </a:cubicBezTo>
                  <a:cubicBezTo>
                    <a:pt x="1387" y="5892"/>
                    <a:pt x="1734" y="5546"/>
                    <a:pt x="2175" y="5294"/>
                  </a:cubicBezTo>
                  <a:cubicBezTo>
                    <a:pt x="2490" y="5105"/>
                    <a:pt x="2679" y="4790"/>
                    <a:pt x="2679" y="4443"/>
                  </a:cubicBezTo>
                  <a:lnTo>
                    <a:pt x="2679" y="2080"/>
                  </a:lnTo>
                  <a:close/>
                  <a:moveTo>
                    <a:pt x="1670" y="6939"/>
                  </a:moveTo>
                  <a:cubicBezTo>
                    <a:pt x="2308" y="6939"/>
                    <a:pt x="2942" y="7156"/>
                    <a:pt x="3561" y="7562"/>
                  </a:cubicBezTo>
                  <a:cubicBezTo>
                    <a:pt x="4160" y="7940"/>
                    <a:pt x="4790" y="8192"/>
                    <a:pt x="5420" y="8255"/>
                  </a:cubicBezTo>
                  <a:cubicBezTo>
                    <a:pt x="5577" y="8255"/>
                    <a:pt x="5672" y="8287"/>
                    <a:pt x="5829" y="8287"/>
                  </a:cubicBezTo>
                  <a:cubicBezTo>
                    <a:pt x="6207" y="8287"/>
                    <a:pt x="6554" y="8255"/>
                    <a:pt x="6869" y="8129"/>
                  </a:cubicBezTo>
                  <a:lnTo>
                    <a:pt x="6869" y="8129"/>
                  </a:lnTo>
                  <a:cubicBezTo>
                    <a:pt x="6869" y="8255"/>
                    <a:pt x="6837" y="8381"/>
                    <a:pt x="6837" y="8507"/>
                  </a:cubicBezTo>
                  <a:cubicBezTo>
                    <a:pt x="6585" y="9799"/>
                    <a:pt x="5640" y="10807"/>
                    <a:pt x="4412" y="11059"/>
                  </a:cubicBezTo>
                  <a:cubicBezTo>
                    <a:pt x="4192" y="11103"/>
                    <a:pt x="3970" y="11125"/>
                    <a:pt x="3750" y="11125"/>
                  </a:cubicBezTo>
                  <a:cubicBezTo>
                    <a:pt x="3027" y="11125"/>
                    <a:pt x="2328" y="10888"/>
                    <a:pt x="1797" y="10429"/>
                  </a:cubicBezTo>
                  <a:cubicBezTo>
                    <a:pt x="1041" y="9830"/>
                    <a:pt x="631" y="8917"/>
                    <a:pt x="631" y="7972"/>
                  </a:cubicBezTo>
                  <a:cubicBezTo>
                    <a:pt x="631" y="7656"/>
                    <a:pt x="694" y="7404"/>
                    <a:pt x="757" y="7089"/>
                  </a:cubicBezTo>
                  <a:cubicBezTo>
                    <a:pt x="1062" y="6988"/>
                    <a:pt x="1366" y="6939"/>
                    <a:pt x="1670" y="6939"/>
                  </a:cubicBezTo>
                  <a:close/>
                  <a:moveTo>
                    <a:pt x="2427" y="1"/>
                  </a:moveTo>
                  <a:cubicBezTo>
                    <a:pt x="1828" y="1"/>
                    <a:pt x="1387" y="473"/>
                    <a:pt x="1387" y="1009"/>
                  </a:cubicBezTo>
                  <a:cubicBezTo>
                    <a:pt x="1387" y="1450"/>
                    <a:pt x="1671" y="1828"/>
                    <a:pt x="2112" y="1986"/>
                  </a:cubicBezTo>
                  <a:lnTo>
                    <a:pt x="2112" y="4443"/>
                  </a:lnTo>
                  <a:cubicBezTo>
                    <a:pt x="2112" y="4569"/>
                    <a:pt x="2017" y="4632"/>
                    <a:pt x="1891" y="4727"/>
                  </a:cubicBezTo>
                  <a:cubicBezTo>
                    <a:pt x="1356" y="5042"/>
                    <a:pt x="883" y="5514"/>
                    <a:pt x="536" y="6081"/>
                  </a:cubicBezTo>
                  <a:cubicBezTo>
                    <a:pt x="410" y="6302"/>
                    <a:pt x="284" y="6522"/>
                    <a:pt x="221" y="6711"/>
                  </a:cubicBezTo>
                  <a:lnTo>
                    <a:pt x="221" y="6743"/>
                  </a:lnTo>
                  <a:cubicBezTo>
                    <a:pt x="64" y="7152"/>
                    <a:pt x="1" y="7593"/>
                    <a:pt x="1" y="8003"/>
                  </a:cubicBezTo>
                  <a:cubicBezTo>
                    <a:pt x="1" y="9169"/>
                    <a:pt x="536" y="10271"/>
                    <a:pt x="1419" y="10964"/>
                  </a:cubicBezTo>
                  <a:cubicBezTo>
                    <a:pt x="2112" y="11532"/>
                    <a:pt x="2962" y="11847"/>
                    <a:pt x="3845" y="11847"/>
                  </a:cubicBezTo>
                  <a:cubicBezTo>
                    <a:pt x="4097" y="11847"/>
                    <a:pt x="4380" y="11784"/>
                    <a:pt x="4664" y="11752"/>
                  </a:cubicBezTo>
                  <a:cubicBezTo>
                    <a:pt x="5420" y="11595"/>
                    <a:pt x="6081" y="11248"/>
                    <a:pt x="6585" y="10681"/>
                  </a:cubicBezTo>
                  <a:cubicBezTo>
                    <a:pt x="7090" y="10145"/>
                    <a:pt x="7468" y="9484"/>
                    <a:pt x="7625" y="8728"/>
                  </a:cubicBezTo>
                  <a:cubicBezTo>
                    <a:pt x="7562" y="8350"/>
                    <a:pt x="7562" y="7972"/>
                    <a:pt x="7531" y="7656"/>
                  </a:cubicBezTo>
                  <a:cubicBezTo>
                    <a:pt x="7499" y="7184"/>
                    <a:pt x="7373" y="6743"/>
                    <a:pt x="7184" y="6333"/>
                  </a:cubicBezTo>
                  <a:cubicBezTo>
                    <a:pt x="6837" y="5609"/>
                    <a:pt x="6302" y="5073"/>
                    <a:pt x="5640" y="4664"/>
                  </a:cubicBezTo>
                  <a:cubicBezTo>
                    <a:pt x="5577" y="4632"/>
                    <a:pt x="5483" y="4506"/>
                    <a:pt x="5483" y="4411"/>
                  </a:cubicBezTo>
                  <a:lnTo>
                    <a:pt x="5483" y="1986"/>
                  </a:lnTo>
                  <a:cubicBezTo>
                    <a:pt x="5892" y="1828"/>
                    <a:pt x="6207" y="1482"/>
                    <a:pt x="6207" y="1009"/>
                  </a:cubicBezTo>
                  <a:cubicBezTo>
                    <a:pt x="6207" y="410"/>
                    <a:pt x="5735" y="1"/>
                    <a:pt x="5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0"/>
            <p:cNvSpPr/>
            <p:nvPr/>
          </p:nvSpPr>
          <p:spPr>
            <a:xfrm>
              <a:off x="-27976950" y="29106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0"/>
            <p:cNvSpPr/>
            <p:nvPr/>
          </p:nvSpPr>
          <p:spPr>
            <a:xfrm>
              <a:off x="-27924175" y="29279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0"/>
            <p:cNvSpPr/>
            <p:nvPr/>
          </p:nvSpPr>
          <p:spPr>
            <a:xfrm>
              <a:off x="-27976950" y="2946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0"/>
            <p:cNvSpPr/>
            <p:nvPr/>
          </p:nvSpPr>
          <p:spPr>
            <a:xfrm>
              <a:off x="-28010800" y="28933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155;p76">
            <a:extLst>
              <a:ext uri="{FF2B5EF4-FFF2-40B4-BE49-F238E27FC236}">
                <a16:creationId xmlns:a16="http://schemas.microsoft.com/office/drawing/2014/main" id="{6DC8E879-845B-93D7-A96D-9684D6510F64}"/>
              </a:ext>
            </a:extLst>
          </p:cNvPr>
          <p:cNvGrpSpPr/>
          <p:nvPr/>
        </p:nvGrpSpPr>
        <p:grpSpPr>
          <a:xfrm>
            <a:off x="2642629" y="1670347"/>
            <a:ext cx="394103" cy="394236"/>
            <a:chOff x="3504597" y="1732470"/>
            <a:chExt cx="359419" cy="359540"/>
          </a:xfrm>
        </p:grpSpPr>
        <p:sp>
          <p:nvSpPr>
            <p:cNvPr id="3" name="Google Shape;1156;p76">
              <a:extLst>
                <a:ext uri="{FF2B5EF4-FFF2-40B4-BE49-F238E27FC236}">
                  <a16:creationId xmlns:a16="http://schemas.microsoft.com/office/drawing/2014/main" id="{8896C383-3246-39CC-EC26-D7B374475B6C}"/>
                </a:ext>
              </a:extLst>
            </p:cNvPr>
            <p:cNvSpPr/>
            <p:nvPr/>
          </p:nvSpPr>
          <p:spPr>
            <a:xfrm>
              <a:off x="3504597" y="1732470"/>
              <a:ext cx="359419" cy="359540"/>
            </a:xfrm>
            <a:custGeom>
              <a:avLst/>
              <a:gdLst/>
              <a:ahLst/>
              <a:cxnLst/>
              <a:rect l="l" t="t" r="r" b="b"/>
              <a:pathLst>
                <a:path w="17782" h="17788" extrusionOk="0">
                  <a:moveTo>
                    <a:pt x="9750" y="701"/>
                  </a:moveTo>
                  <a:cubicBezTo>
                    <a:pt x="9763" y="721"/>
                    <a:pt x="9770" y="741"/>
                    <a:pt x="9770" y="760"/>
                  </a:cubicBezTo>
                  <a:lnTo>
                    <a:pt x="9942" y="1792"/>
                  </a:lnTo>
                  <a:cubicBezTo>
                    <a:pt x="9968" y="1937"/>
                    <a:pt x="10081" y="2049"/>
                    <a:pt x="10220" y="2076"/>
                  </a:cubicBezTo>
                  <a:cubicBezTo>
                    <a:pt x="11138" y="2254"/>
                    <a:pt x="12011" y="2618"/>
                    <a:pt x="12784" y="3140"/>
                  </a:cubicBezTo>
                  <a:cubicBezTo>
                    <a:pt x="12843" y="3179"/>
                    <a:pt x="12910" y="3199"/>
                    <a:pt x="12978" y="3199"/>
                  </a:cubicBezTo>
                  <a:cubicBezTo>
                    <a:pt x="13049" y="3199"/>
                    <a:pt x="13120" y="3177"/>
                    <a:pt x="13181" y="3133"/>
                  </a:cubicBezTo>
                  <a:lnTo>
                    <a:pt x="14034" y="2525"/>
                  </a:lnTo>
                  <a:cubicBezTo>
                    <a:pt x="14053" y="2512"/>
                    <a:pt x="14067" y="2505"/>
                    <a:pt x="14086" y="2499"/>
                  </a:cubicBezTo>
                  <a:lnTo>
                    <a:pt x="15296" y="3708"/>
                  </a:lnTo>
                  <a:cubicBezTo>
                    <a:pt x="15290" y="3728"/>
                    <a:pt x="15283" y="3742"/>
                    <a:pt x="15270" y="3761"/>
                  </a:cubicBezTo>
                  <a:lnTo>
                    <a:pt x="14655" y="4614"/>
                  </a:lnTo>
                  <a:cubicBezTo>
                    <a:pt x="14576" y="4733"/>
                    <a:pt x="14569" y="4892"/>
                    <a:pt x="14655" y="5011"/>
                  </a:cubicBezTo>
                  <a:cubicBezTo>
                    <a:pt x="15177" y="5784"/>
                    <a:pt x="15541" y="6657"/>
                    <a:pt x="15713" y="7575"/>
                  </a:cubicBezTo>
                  <a:cubicBezTo>
                    <a:pt x="15746" y="7714"/>
                    <a:pt x="15858" y="7827"/>
                    <a:pt x="15997" y="7846"/>
                  </a:cubicBezTo>
                  <a:lnTo>
                    <a:pt x="17035" y="8018"/>
                  </a:lnTo>
                  <a:cubicBezTo>
                    <a:pt x="17054" y="8025"/>
                    <a:pt x="17074" y="8031"/>
                    <a:pt x="17094" y="8038"/>
                  </a:cubicBezTo>
                  <a:lnTo>
                    <a:pt x="17094" y="9750"/>
                  </a:lnTo>
                  <a:cubicBezTo>
                    <a:pt x="17074" y="9757"/>
                    <a:pt x="17054" y="9763"/>
                    <a:pt x="17035" y="9770"/>
                  </a:cubicBezTo>
                  <a:lnTo>
                    <a:pt x="15997" y="9942"/>
                  </a:lnTo>
                  <a:cubicBezTo>
                    <a:pt x="15858" y="9962"/>
                    <a:pt x="15746" y="10074"/>
                    <a:pt x="15713" y="10219"/>
                  </a:cubicBezTo>
                  <a:cubicBezTo>
                    <a:pt x="15541" y="11132"/>
                    <a:pt x="15177" y="12004"/>
                    <a:pt x="14655" y="12778"/>
                  </a:cubicBezTo>
                  <a:cubicBezTo>
                    <a:pt x="14569" y="12896"/>
                    <a:pt x="14576" y="13055"/>
                    <a:pt x="14655" y="13174"/>
                  </a:cubicBezTo>
                  <a:lnTo>
                    <a:pt x="15270" y="14027"/>
                  </a:lnTo>
                  <a:cubicBezTo>
                    <a:pt x="15283" y="14047"/>
                    <a:pt x="15290" y="14066"/>
                    <a:pt x="15296" y="14086"/>
                  </a:cubicBezTo>
                  <a:lnTo>
                    <a:pt x="14086" y="15289"/>
                  </a:lnTo>
                  <a:cubicBezTo>
                    <a:pt x="14067" y="15283"/>
                    <a:pt x="14053" y="15276"/>
                    <a:pt x="14034" y="15263"/>
                  </a:cubicBezTo>
                  <a:lnTo>
                    <a:pt x="13181" y="14655"/>
                  </a:lnTo>
                  <a:cubicBezTo>
                    <a:pt x="13120" y="14611"/>
                    <a:pt x="13049" y="14589"/>
                    <a:pt x="12978" y="14589"/>
                  </a:cubicBezTo>
                  <a:cubicBezTo>
                    <a:pt x="12910" y="14589"/>
                    <a:pt x="12843" y="14609"/>
                    <a:pt x="12784" y="14648"/>
                  </a:cubicBezTo>
                  <a:cubicBezTo>
                    <a:pt x="12011" y="15170"/>
                    <a:pt x="11138" y="15534"/>
                    <a:pt x="10220" y="15712"/>
                  </a:cubicBezTo>
                  <a:cubicBezTo>
                    <a:pt x="10081" y="15739"/>
                    <a:pt x="9968" y="15851"/>
                    <a:pt x="9942" y="15997"/>
                  </a:cubicBezTo>
                  <a:lnTo>
                    <a:pt x="9770" y="17028"/>
                  </a:lnTo>
                  <a:cubicBezTo>
                    <a:pt x="9770" y="17048"/>
                    <a:pt x="9763" y="17067"/>
                    <a:pt x="9750" y="17087"/>
                  </a:cubicBezTo>
                  <a:lnTo>
                    <a:pt x="8045" y="17087"/>
                  </a:lnTo>
                  <a:cubicBezTo>
                    <a:pt x="8038" y="17067"/>
                    <a:pt x="8032" y="17048"/>
                    <a:pt x="8025" y="17028"/>
                  </a:cubicBezTo>
                  <a:lnTo>
                    <a:pt x="7853" y="15997"/>
                  </a:lnTo>
                  <a:cubicBezTo>
                    <a:pt x="7827" y="15851"/>
                    <a:pt x="7721" y="15739"/>
                    <a:pt x="7575" y="15712"/>
                  </a:cubicBezTo>
                  <a:cubicBezTo>
                    <a:pt x="6657" y="15534"/>
                    <a:pt x="5791" y="15170"/>
                    <a:pt x="5017" y="14648"/>
                  </a:cubicBezTo>
                  <a:cubicBezTo>
                    <a:pt x="4956" y="14609"/>
                    <a:pt x="4888" y="14589"/>
                    <a:pt x="4821" y="14589"/>
                  </a:cubicBezTo>
                  <a:cubicBezTo>
                    <a:pt x="4751" y="14589"/>
                    <a:pt x="4681" y="14611"/>
                    <a:pt x="4621" y="14655"/>
                  </a:cubicBezTo>
                  <a:lnTo>
                    <a:pt x="3761" y="15263"/>
                  </a:lnTo>
                  <a:cubicBezTo>
                    <a:pt x="3748" y="15276"/>
                    <a:pt x="3728" y="15283"/>
                    <a:pt x="3709" y="15289"/>
                  </a:cubicBezTo>
                  <a:lnTo>
                    <a:pt x="2506" y="14086"/>
                  </a:lnTo>
                  <a:cubicBezTo>
                    <a:pt x="2506" y="14066"/>
                    <a:pt x="2519" y="14047"/>
                    <a:pt x="2532" y="14027"/>
                  </a:cubicBezTo>
                  <a:lnTo>
                    <a:pt x="3140" y="13174"/>
                  </a:lnTo>
                  <a:cubicBezTo>
                    <a:pt x="3226" y="13055"/>
                    <a:pt x="3226" y="12896"/>
                    <a:pt x="3147" y="12778"/>
                  </a:cubicBezTo>
                  <a:cubicBezTo>
                    <a:pt x="2618" y="12004"/>
                    <a:pt x="2261" y="11132"/>
                    <a:pt x="2082" y="10219"/>
                  </a:cubicBezTo>
                  <a:cubicBezTo>
                    <a:pt x="2056" y="10074"/>
                    <a:pt x="1944" y="9962"/>
                    <a:pt x="1798" y="9942"/>
                  </a:cubicBezTo>
                  <a:lnTo>
                    <a:pt x="760" y="9770"/>
                  </a:lnTo>
                  <a:cubicBezTo>
                    <a:pt x="741" y="9763"/>
                    <a:pt x="721" y="9757"/>
                    <a:pt x="708" y="9750"/>
                  </a:cubicBezTo>
                  <a:lnTo>
                    <a:pt x="708" y="8038"/>
                  </a:lnTo>
                  <a:cubicBezTo>
                    <a:pt x="721" y="8031"/>
                    <a:pt x="741" y="8025"/>
                    <a:pt x="760" y="8018"/>
                  </a:cubicBezTo>
                  <a:lnTo>
                    <a:pt x="1798" y="7846"/>
                  </a:lnTo>
                  <a:cubicBezTo>
                    <a:pt x="1944" y="7827"/>
                    <a:pt x="2056" y="7714"/>
                    <a:pt x="2082" y="7575"/>
                  </a:cubicBezTo>
                  <a:cubicBezTo>
                    <a:pt x="2261" y="6657"/>
                    <a:pt x="2618" y="5784"/>
                    <a:pt x="3147" y="5011"/>
                  </a:cubicBezTo>
                  <a:cubicBezTo>
                    <a:pt x="3226" y="4892"/>
                    <a:pt x="3226" y="4733"/>
                    <a:pt x="3140" y="4614"/>
                  </a:cubicBezTo>
                  <a:lnTo>
                    <a:pt x="2532" y="3761"/>
                  </a:lnTo>
                  <a:cubicBezTo>
                    <a:pt x="2519" y="3742"/>
                    <a:pt x="2506" y="3728"/>
                    <a:pt x="2506" y="3708"/>
                  </a:cubicBezTo>
                  <a:lnTo>
                    <a:pt x="3709" y="2499"/>
                  </a:lnTo>
                  <a:cubicBezTo>
                    <a:pt x="3728" y="2505"/>
                    <a:pt x="3748" y="2512"/>
                    <a:pt x="3761" y="2525"/>
                  </a:cubicBezTo>
                  <a:lnTo>
                    <a:pt x="4621" y="3133"/>
                  </a:lnTo>
                  <a:cubicBezTo>
                    <a:pt x="4681" y="3177"/>
                    <a:pt x="4751" y="3199"/>
                    <a:pt x="4821" y="3199"/>
                  </a:cubicBezTo>
                  <a:cubicBezTo>
                    <a:pt x="4888" y="3199"/>
                    <a:pt x="4956" y="3179"/>
                    <a:pt x="5017" y="3140"/>
                  </a:cubicBezTo>
                  <a:cubicBezTo>
                    <a:pt x="5791" y="2618"/>
                    <a:pt x="6657" y="2254"/>
                    <a:pt x="7575" y="2076"/>
                  </a:cubicBezTo>
                  <a:cubicBezTo>
                    <a:pt x="7721" y="2049"/>
                    <a:pt x="7827" y="1937"/>
                    <a:pt x="7853" y="1792"/>
                  </a:cubicBezTo>
                  <a:lnTo>
                    <a:pt x="8025" y="760"/>
                  </a:lnTo>
                  <a:cubicBezTo>
                    <a:pt x="8032" y="741"/>
                    <a:pt x="8038" y="721"/>
                    <a:pt x="8045" y="701"/>
                  </a:cubicBezTo>
                  <a:close/>
                  <a:moveTo>
                    <a:pt x="8025" y="0"/>
                  </a:moveTo>
                  <a:cubicBezTo>
                    <a:pt x="7681" y="0"/>
                    <a:pt x="7397" y="265"/>
                    <a:pt x="7338" y="641"/>
                  </a:cubicBezTo>
                  <a:lnTo>
                    <a:pt x="7205" y="1441"/>
                  </a:lnTo>
                  <a:cubicBezTo>
                    <a:pt x="6359" y="1633"/>
                    <a:pt x="5553" y="1970"/>
                    <a:pt x="4819" y="2433"/>
                  </a:cubicBezTo>
                  <a:lnTo>
                    <a:pt x="4158" y="1963"/>
                  </a:lnTo>
                  <a:cubicBezTo>
                    <a:pt x="4010" y="1857"/>
                    <a:pt x="3846" y="1803"/>
                    <a:pt x="3688" y="1803"/>
                  </a:cubicBezTo>
                  <a:cubicBezTo>
                    <a:pt x="3514" y="1803"/>
                    <a:pt x="3348" y="1868"/>
                    <a:pt x="3219" y="1996"/>
                  </a:cubicBezTo>
                  <a:lnTo>
                    <a:pt x="1990" y="3226"/>
                  </a:lnTo>
                  <a:cubicBezTo>
                    <a:pt x="1752" y="3470"/>
                    <a:pt x="1732" y="3854"/>
                    <a:pt x="1957" y="4165"/>
                  </a:cubicBezTo>
                  <a:lnTo>
                    <a:pt x="2426" y="4826"/>
                  </a:lnTo>
                  <a:cubicBezTo>
                    <a:pt x="1963" y="5559"/>
                    <a:pt x="1633" y="6359"/>
                    <a:pt x="1441" y="7205"/>
                  </a:cubicBezTo>
                  <a:lnTo>
                    <a:pt x="641" y="7337"/>
                  </a:lnTo>
                  <a:cubicBezTo>
                    <a:pt x="265" y="7404"/>
                    <a:pt x="0" y="7688"/>
                    <a:pt x="0" y="8031"/>
                  </a:cubicBezTo>
                  <a:lnTo>
                    <a:pt x="0" y="9763"/>
                  </a:lnTo>
                  <a:cubicBezTo>
                    <a:pt x="0" y="10107"/>
                    <a:pt x="265" y="10391"/>
                    <a:pt x="641" y="10457"/>
                  </a:cubicBezTo>
                  <a:lnTo>
                    <a:pt x="1441" y="10590"/>
                  </a:lnTo>
                  <a:cubicBezTo>
                    <a:pt x="1633" y="11436"/>
                    <a:pt x="1963" y="12235"/>
                    <a:pt x="2426" y="12969"/>
                  </a:cubicBezTo>
                  <a:lnTo>
                    <a:pt x="1957" y="13630"/>
                  </a:lnTo>
                  <a:cubicBezTo>
                    <a:pt x="1732" y="13941"/>
                    <a:pt x="1752" y="14324"/>
                    <a:pt x="1990" y="14569"/>
                  </a:cubicBezTo>
                  <a:lnTo>
                    <a:pt x="3219" y="15798"/>
                  </a:lnTo>
                  <a:cubicBezTo>
                    <a:pt x="3348" y="15927"/>
                    <a:pt x="3514" y="15991"/>
                    <a:pt x="3688" y="15991"/>
                  </a:cubicBezTo>
                  <a:cubicBezTo>
                    <a:pt x="3846" y="15991"/>
                    <a:pt x="4010" y="15938"/>
                    <a:pt x="4158" y="15831"/>
                  </a:cubicBezTo>
                  <a:lnTo>
                    <a:pt x="4819" y="15362"/>
                  </a:lnTo>
                  <a:cubicBezTo>
                    <a:pt x="5553" y="15825"/>
                    <a:pt x="6359" y="16162"/>
                    <a:pt x="7199" y="16347"/>
                  </a:cubicBezTo>
                  <a:lnTo>
                    <a:pt x="7338" y="17147"/>
                  </a:lnTo>
                  <a:cubicBezTo>
                    <a:pt x="7397" y="17524"/>
                    <a:pt x="7681" y="17788"/>
                    <a:pt x="8025" y="17788"/>
                  </a:cubicBezTo>
                  <a:lnTo>
                    <a:pt x="9763" y="17788"/>
                  </a:lnTo>
                  <a:cubicBezTo>
                    <a:pt x="10107" y="17788"/>
                    <a:pt x="10385" y="17524"/>
                    <a:pt x="10451" y="17147"/>
                  </a:cubicBezTo>
                  <a:lnTo>
                    <a:pt x="10583" y="16347"/>
                  </a:lnTo>
                  <a:cubicBezTo>
                    <a:pt x="11429" y="16162"/>
                    <a:pt x="12236" y="15825"/>
                    <a:pt x="12963" y="15362"/>
                  </a:cubicBezTo>
                  <a:lnTo>
                    <a:pt x="13624" y="15831"/>
                  </a:lnTo>
                  <a:cubicBezTo>
                    <a:pt x="13771" y="15938"/>
                    <a:pt x="13937" y="15991"/>
                    <a:pt x="14096" y="15991"/>
                  </a:cubicBezTo>
                  <a:cubicBezTo>
                    <a:pt x="14271" y="15991"/>
                    <a:pt x="14438" y="15927"/>
                    <a:pt x="14562" y="15798"/>
                  </a:cubicBezTo>
                  <a:lnTo>
                    <a:pt x="15792" y="14569"/>
                  </a:lnTo>
                  <a:cubicBezTo>
                    <a:pt x="16036" y="14324"/>
                    <a:pt x="16050" y="13941"/>
                    <a:pt x="15832" y="13630"/>
                  </a:cubicBezTo>
                  <a:lnTo>
                    <a:pt x="15356" y="12969"/>
                  </a:lnTo>
                  <a:cubicBezTo>
                    <a:pt x="15818" y="12235"/>
                    <a:pt x="16155" y="11436"/>
                    <a:pt x="16347" y="10590"/>
                  </a:cubicBezTo>
                  <a:lnTo>
                    <a:pt x="17147" y="10457"/>
                  </a:lnTo>
                  <a:cubicBezTo>
                    <a:pt x="17524" y="10391"/>
                    <a:pt x="17782" y="10107"/>
                    <a:pt x="17782" y="9763"/>
                  </a:cubicBezTo>
                  <a:lnTo>
                    <a:pt x="17782" y="8031"/>
                  </a:lnTo>
                  <a:cubicBezTo>
                    <a:pt x="17782" y="7688"/>
                    <a:pt x="17524" y="7404"/>
                    <a:pt x="17147" y="7337"/>
                  </a:cubicBezTo>
                  <a:lnTo>
                    <a:pt x="16347" y="7205"/>
                  </a:lnTo>
                  <a:cubicBezTo>
                    <a:pt x="16155" y="6359"/>
                    <a:pt x="15825" y="5553"/>
                    <a:pt x="15356" y="4819"/>
                  </a:cubicBezTo>
                  <a:lnTo>
                    <a:pt x="15832" y="4158"/>
                  </a:lnTo>
                  <a:cubicBezTo>
                    <a:pt x="16050" y="3847"/>
                    <a:pt x="16036" y="3464"/>
                    <a:pt x="15792" y="3219"/>
                  </a:cubicBezTo>
                  <a:lnTo>
                    <a:pt x="14562" y="1996"/>
                  </a:lnTo>
                  <a:cubicBezTo>
                    <a:pt x="14436" y="1866"/>
                    <a:pt x="14266" y="1800"/>
                    <a:pt x="14089" y="1800"/>
                  </a:cubicBezTo>
                  <a:cubicBezTo>
                    <a:pt x="13932" y="1800"/>
                    <a:pt x="13769" y="1852"/>
                    <a:pt x="13624" y="1957"/>
                  </a:cubicBezTo>
                  <a:lnTo>
                    <a:pt x="12963" y="2426"/>
                  </a:lnTo>
                  <a:cubicBezTo>
                    <a:pt x="12236" y="1963"/>
                    <a:pt x="11429" y="1633"/>
                    <a:pt x="10583" y="1441"/>
                  </a:cubicBezTo>
                  <a:lnTo>
                    <a:pt x="10451" y="641"/>
                  </a:lnTo>
                  <a:cubicBezTo>
                    <a:pt x="10385" y="265"/>
                    <a:pt x="10107" y="0"/>
                    <a:pt x="9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57;p76">
              <a:extLst>
                <a:ext uri="{FF2B5EF4-FFF2-40B4-BE49-F238E27FC236}">
                  <a16:creationId xmlns:a16="http://schemas.microsoft.com/office/drawing/2014/main" id="{2C527C0C-7769-B536-BD1E-874F062C51B4}"/>
                </a:ext>
              </a:extLst>
            </p:cNvPr>
            <p:cNvSpPr/>
            <p:nvPr/>
          </p:nvSpPr>
          <p:spPr>
            <a:xfrm>
              <a:off x="3563254" y="1799939"/>
              <a:ext cx="233555" cy="224601"/>
            </a:xfrm>
            <a:custGeom>
              <a:avLst/>
              <a:gdLst/>
              <a:ahLst/>
              <a:cxnLst/>
              <a:rect l="l" t="t" r="r" b="b"/>
              <a:pathLst>
                <a:path w="11555" h="11112" extrusionOk="0">
                  <a:moveTo>
                    <a:pt x="5992" y="694"/>
                  </a:moveTo>
                  <a:cubicBezTo>
                    <a:pt x="6619" y="694"/>
                    <a:pt x="7251" y="815"/>
                    <a:pt x="7853" y="1065"/>
                  </a:cubicBezTo>
                  <a:cubicBezTo>
                    <a:pt x="9671" y="1818"/>
                    <a:pt x="10854" y="3590"/>
                    <a:pt x="10854" y="5559"/>
                  </a:cubicBezTo>
                  <a:cubicBezTo>
                    <a:pt x="10854" y="8243"/>
                    <a:pt x="8679" y="10418"/>
                    <a:pt x="5996" y="10418"/>
                  </a:cubicBezTo>
                  <a:cubicBezTo>
                    <a:pt x="4026" y="10418"/>
                    <a:pt x="2254" y="9235"/>
                    <a:pt x="1501" y="7417"/>
                  </a:cubicBezTo>
                  <a:cubicBezTo>
                    <a:pt x="747" y="5599"/>
                    <a:pt x="1163" y="3510"/>
                    <a:pt x="2558" y="2116"/>
                  </a:cubicBezTo>
                  <a:cubicBezTo>
                    <a:pt x="3486" y="1187"/>
                    <a:pt x="4728" y="694"/>
                    <a:pt x="5992" y="694"/>
                  </a:cubicBezTo>
                  <a:close/>
                  <a:moveTo>
                    <a:pt x="5996" y="0"/>
                  </a:moveTo>
                  <a:cubicBezTo>
                    <a:pt x="3748" y="0"/>
                    <a:pt x="1719" y="1355"/>
                    <a:pt x="859" y="3431"/>
                  </a:cubicBezTo>
                  <a:cubicBezTo>
                    <a:pt x="0" y="5507"/>
                    <a:pt x="476" y="7893"/>
                    <a:pt x="2062" y="9486"/>
                  </a:cubicBezTo>
                  <a:cubicBezTo>
                    <a:pt x="3128" y="10547"/>
                    <a:pt x="4549" y="11111"/>
                    <a:pt x="5994" y="11111"/>
                  </a:cubicBezTo>
                  <a:cubicBezTo>
                    <a:pt x="6709" y="11111"/>
                    <a:pt x="7430" y="10973"/>
                    <a:pt x="8117" y="10689"/>
                  </a:cubicBezTo>
                  <a:cubicBezTo>
                    <a:pt x="10193" y="9830"/>
                    <a:pt x="11548" y="7807"/>
                    <a:pt x="11555" y="5559"/>
                  </a:cubicBezTo>
                  <a:cubicBezTo>
                    <a:pt x="11548" y="2492"/>
                    <a:pt x="9063" y="7"/>
                    <a:pt x="5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158;p76">
              <a:extLst>
                <a:ext uri="{FF2B5EF4-FFF2-40B4-BE49-F238E27FC236}">
                  <a16:creationId xmlns:a16="http://schemas.microsoft.com/office/drawing/2014/main" id="{B6497E87-6AC1-0A74-4562-49248463B36E}"/>
                </a:ext>
              </a:extLst>
            </p:cNvPr>
            <p:cNvSpPr/>
            <p:nvPr/>
          </p:nvSpPr>
          <p:spPr>
            <a:xfrm>
              <a:off x="3604791" y="1834947"/>
              <a:ext cx="88612" cy="83922"/>
            </a:xfrm>
            <a:custGeom>
              <a:avLst/>
              <a:gdLst/>
              <a:ahLst/>
              <a:cxnLst/>
              <a:rect l="l" t="t" r="r" b="b"/>
              <a:pathLst>
                <a:path w="4384" h="4152" extrusionOk="0">
                  <a:moveTo>
                    <a:pt x="3051" y="698"/>
                  </a:moveTo>
                  <a:cubicBezTo>
                    <a:pt x="3184" y="698"/>
                    <a:pt x="3316" y="747"/>
                    <a:pt x="3418" y="846"/>
                  </a:cubicBezTo>
                  <a:cubicBezTo>
                    <a:pt x="3623" y="1051"/>
                    <a:pt x="3623" y="1382"/>
                    <a:pt x="3418" y="1587"/>
                  </a:cubicBezTo>
                  <a:lnTo>
                    <a:pt x="2804" y="2201"/>
                  </a:lnTo>
                  <a:lnTo>
                    <a:pt x="2070" y="1461"/>
                  </a:lnTo>
                  <a:lnTo>
                    <a:pt x="2685" y="846"/>
                  </a:lnTo>
                  <a:cubicBezTo>
                    <a:pt x="2787" y="747"/>
                    <a:pt x="2919" y="698"/>
                    <a:pt x="3051" y="698"/>
                  </a:cubicBezTo>
                  <a:close/>
                  <a:moveTo>
                    <a:pt x="1581" y="1950"/>
                  </a:moveTo>
                  <a:lnTo>
                    <a:pt x="2314" y="2690"/>
                  </a:lnTo>
                  <a:lnTo>
                    <a:pt x="1700" y="3305"/>
                  </a:lnTo>
                  <a:cubicBezTo>
                    <a:pt x="1588" y="3411"/>
                    <a:pt x="1465" y="3456"/>
                    <a:pt x="1347" y="3456"/>
                  </a:cubicBezTo>
                  <a:cubicBezTo>
                    <a:pt x="948" y="3456"/>
                    <a:pt x="609" y="2947"/>
                    <a:pt x="966" y="2565"/>
                  </a:cubicBezTo>
                  <a:lnTo>
                    <a:pt x="1581" y="1950"/>
                  </a:lnTo>
                  <a:close/>
                  <a:moveTo>
                    <a:pt x="3052" y="0"/>
                  </a:moveTo>
                  <a:cubicBezTo>
                    <a:pt x="2741" y="0"/>
                    <a:pt x="2430" y="119"/>
                    <a:pt x="2195" y="357"/>
                  </a:cubicBezTo>
                  <a:lnTo>
                    <a:pt x="477" y="2076"/>
                  </a:lnTo>
                  <a:cubicBezTo>
                    <a:pt x="1" y="2552"/>
                    <a:pt x="1" y="3318"/>
                    <a:pt x="470" y="3794"/>
                  </a:cubicBezTo>
                  <a:cubicBezTo>
                    <a:pt x="708" y="4032"/>
                    <a:pt x="1020" y="4151"/>
                    <a:pt x="1333" y="4151"/>
                  </a:cubicBezTo>
                  <a:cubicBezTo>
                    <a:pt x="1645" y="4151"/>
                    <a:pt x="1957" y="4032"/>
                    <a:pt x="2195" y="3794"/>
                  </a:cubicBezTo>
                  <a:lnTo>
                    <a:pt x="3914" y="2076"/>
                  </a:lnTo>
                  <a:cubicBezTo>
                    <a:pt x="4383" y="1600"/>
                    <a:pt x="4383" y="833"/>
                    <a:pt x="3914" y="357"/>
                  </a:cubicBezTo>
                  <a:cubicBezTo>
                    <a:pt x="3676" y="119"/>
                    <a:pt x="3364" y="0"/>
                    <a:pt x="3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59;p76">
              <a:extLst>
                <a:ext uri="{FF2B5EF4-FFF2-40B4-BE49-F238E27FC236}">
                  <a16:creationId xmlns:a16="http://schemas.microsoft.com/office/drawing/2014/main" id="{67DBC682-438A-AFC3-8471-291C20878172}"/>
                </a:ext>
              </a:extLst>
            </p:cNvPr>
            <p:cNvSpPr/>
            <p:nvPr/>
          </p:nvSpPr>
          <p:spPr>
            <a:xfrm>
              <a:off x="3641941" y="1880627"/>
              <a:ext cx="121336" cy="108905"/>
            </a:xfrm>
            <a:custGeom>
              <a:avLst/>
              <a:gdLst/>
              <a:ahLst/>
              <a:cxnLst/>
              <a:rect l="l" t="t" r="r" b="b"/>
              <a:pathLst>
                <a:path w="6003" h="5388" extrusionOk="0">
                  <a:moveTo>
                    <a:pt x="4014" y="693"/>
                  </a:moveTo>
                  <a:cubicBezTo>
                    <a:pt x="4216" y="693"/>
                    <a:pt x="4422" y="744"/>
                    <a:pt x="4614" y="853"/>
                  </a:cubicBezTo>
                  <a:cubicBezTo>
                    <a:pt x="5308" y="1250"/>
                    <a:pt x="5434" y="2202"/>
                    <a:pt x="4872" y="2764"/>
                  </a:cubicBezTo>
                  <a:lnTo>
                    <a:pt x="4872" y="2770"/>
                  </a:lnTo>
                  <a:cubicBezTo>
                    <a:pt x="4720" y="2922"/>
                    <a:pt x="4528" y="3035"/>
                    <a:pt x="4317" y="3088"/>
                  </a:cubicBezTo>
                  <a:cubicBezTo>
                    <a:pt x="4271" y="2837"/>
                    <a:pt x="4165" y="2599"/>
                    <a:pt x="4019" y="2394"/>
                  </a:cubicBezTo>
                  <a:lnTo>
                    <a:pt x="4257" y="2156"/>
                  </a:lnTo>
                  <a:cubicBezTo>
                    <a:pt x="4512" y="1906"/>
                    <a:pt x="4280" y="1554"/>
                    <a:pt x="4009" y="1554"/>
                  </a:cubicBezTo>
                  <a:cubicBezTo>
                    <a:pt x="3928" y="1554"/>
                    <a:pt x="3844" y="1586"/>
                    <a:pt x="3768" y="1660"/>
                  </a:cubicBezTo>
                  <a:lnTo>
                    <a:pt x="3530" y="1898"/>
                  </a:lnTo>
                  <a:cubicBezTo>
                    <a:pt x="3319" y="1752"/>
                    <a:pt x="3087" y="1653"/>
                    <a:pt x="2836" y="1600"/>
                  </a:cubicBezTo>
                  <a:cubicBezTo>
                    <a:pt x="2984" y="1041"/>
                    <a:pt x="3485" y="693"/>
                    <a:pt x="4014" y="693"/>
                  </a:cubicBezTo>
                  <a:close/>
                  <a:moveTo>
                    <a:pt x="2453" y="2257"/>
                  </a:moveTo>
                  <a:cubicBezTo>
                    <a:pt x="2811" y="2257"/>
                    <a:pt x="3171" y="2412"/>
                    <a:pt x="3418" y="2744"/>
                  </a:cubicBezTo>
                  <a:cubicBezTo>
                    <a:pt x="4019" y="3550"/>
                    <a:pt x="3444" y="4687"/>
                    <a:pt x="2446" y="4687"/>
                  </a:cubicBezTo>
                  <a:cubicBezTo>
                    <a:pt x="1911" y="4687"/>
                    <a:pt x="1435" y="4337"/>
                    <a:pt x="1283" y="3821"/>
                  </a:cubicBezTo>
                  <a:lnTo>
                    <a:pt x="2446" y="3821"/>
                  </a:lnTo>
                  <a:cubicBezTo>
                    <a:pt x="2909" y="3821"/>
                    <a:pt x="2909" y="3127"/>
                    <a:pt x="2446" y="3127"/>
                  </a:cubicBezTo>
                  <a:lnTo>
                    <a:pt x="1283" y="3127"/>
                  </a:lnTo>
                  <a:cubicBezTo>
                    <a:pt x="1449" y="2566"/>
                    <a:pt x="1948" y="2257"/>
                    <a:pt x="2453" y="2257"/>
                  </a:cubicBezTo>
                  <a:close/>
                  <a:moveTo>
                    <a:pt x="4013" y="1"/>
                  </a:moveTo>
                  <a:cubicBezTo>
                    <a:pt x="3081" y="1"/>
                    <a:pt x="2281" y="675"/>
                    <a:pt x="2129" y="1594"/>
                  </a:cubicBezTo>
                  <a:cubicBezTo>
                    <a:pt x="595" y="1852"/>
                    <a:pt x="0" y="3729"/>
                    <a:pt x="1098" y="4826"/>
                  </a:cubicBezTo>
                  <a:cubicBezTo>
                    <a:pt x="1483" y="5211"/>
                    <a:pt x="1964" y="5387"/>
                    <a:pt x="2438" y="5387"/>
                  </a:cubicBezTo>
                  <a:cubicBezTo>
                    <a:pt x="3313" y="5387"/>
                    <a:pt x="4163" y="4786"/>
                    <a:pt x="4330" y="3795"/>
                  </a:cubicBezTo>
                  <a:cubicBezTo>
                    <a:pt x="5315" y="3630"/>
                    <a:pt x="6003" y="2744"/>
                    <a:pt x="5917" y="1752"/>
                  </a:cubicBezTo>
                  <a:cubicBezTo>
                    <a:pt x="5837" y="761"/>
                    <a:pt x="5004" y="1"/>
                    <a:pt x="40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oogle Shape;1265;p76">
            <a:extLst>
              <a:ext uri="{FF2B5EF4-FFF2-40B4-BE49-F238E27FC236}">
                <a16:creationId xmlns:a16="http://schemas.microsoft.com/office/drawing/2014/main" id="{AE05EF78-9B61-F441-B0F4-410A879EBE78}"/>
              </a:ext>
            </a:extLst>
          </p:cNvPr>
          <p:cNvGrpSpPr/>
          <p:nvPr/>
        </p:nvGrpSpPr>
        <p:grpSpPr>
          <a:xfrm>
            <a:off x="816125" y="1676034"/>
            <a:ext cx="430583" cy="382268"/>
            <a:chOff x="4676316" y="2875750"/>
            <a:chExt cx="392688" cy="348625"/>
          </a:xfrm>
        </p:grpSpPr>
        <p:sp>
          <p:nvSpPr>
            <p:cNvPr id="8" name="Google Shape;1266;p76">
              <a:extLst>
                <a:ext uri="{FF2B5EF4-FFF2-40B4-BE49-F238E27FC236}">
                  <a16:creationId xmlns:a16="http://schemas.microsoft.com/office/drawing/2014/main" id="{CE2AD77A-2FBB-3060-10C3-EBC69F7AD56E}"/>
                </a:ext>
              </a:extLst>
            </p:cNvPr>
            <p:cNvSpPr/>
            <p:nvPr/>
          </p:nvSpPr>
          <p:spPr>
            <a:xfrm>
              <a:off x="4676316" y="2875750"/>
              <a:ext cx="392688" cy="348625"/>
            </a:xfrm>
            <a:custGeom>
              <a:avLst/>
              <a:gdLst/>
              <a:ahLst/>
              <a:cxnLst/>
              <a:rect l="l" t="t" r="r" b="b"/>
              <a:pathLst>
                <a:path w="19428" h="17248" extrusionOk="0">
                  <a:moveTo>
                    <a:pt x="13469" y="732"/>
                  </a:moveTo>
                  <a:cubicBezTo>
                    <a:pt x="14611" y="732"/>
                    <a:pt x="15691" y="1142"/>
                    <a:pt x="16506" y="1765"/>
                  </a:cubicBezTo>
                  <a:cubicBezTo>
                    <a:pt x="18212" y="3074"/>
                    <a:pt x="19428" y="5936"/>
                    <a:pt x="17260" y="9697"/>
                  </a:cubicBezTo>
                  <a:cubicBezTo>
                    <a:pt x="16387" y="11204"/>
                    <a:pt x="15026" y="12790"/>
                    <a:pt x="13419" y="14165"/>
                  </a:cubicBezTo>
                  <a:cubicBezTo>
                    <a:pt x="12064" y="15329"/>
                    <a:pt x="10656" y="16208"/>
                    <a:pt x="9718" y="16492"/>
                  </a:cubicBezTo>
                  <a:cubicBezTo>
                    <a:pt x="8772" y="16208"/>
                    <a:pt x="7371" y="15329"/>
                    <a:pt x="6009" y="14165"/>
                  </a:cubicBezTo>
                  <a:cubicBezTo>
                    <a:pt x="4410" y="12790"/>
                    <a:pt x="3048" y="11204"/>
                    <a:pt x="2175" y="9697"/>
                  </a:cubicBezTo>
                  <a:cubicBezTo>
                    <a:pt x="1" y="5936"/>
                    <a:pt x="1224" y="3074"/>
                    <a:pt x="2929" y="1765"/>
                  </a:cubicBezTo>
                  <a:cubicBezTo>
                    <a:pt x="3802" y="1097"/>
                    <a:pt x="4859" y="734"/>
                    <a:pt x="5956" y="734"/>
                  </a:cubicBezTo>
                  <a:cubicBezTo>
                    <a:pt x="7133" y="734"/>
                    <a:pt x="8369" y="1163"/>
                    <a:pt x="9453" y="2247"/>
                  </a:cubicBezTo>
                  <a:cubicBezTo>
                    <a:pt x="9526" y="2320"/>
                    <a:pt x="9620" y="2356"/>
                    <a:pt x="9714" y="2356"/>
                  </a:cubicBezTo>
                  <a:cubicBezTo>
                    <a:pt x="9809" y="2356"/>
                    <a:pt x="9903" y="2320"/>
                    <a:pt x="9975" y="2247"/>
                  </a:cubicBezTo>
                  <a:cubicBezTo>
                    <a:pt x="11058" y="1165"/>
                    <a:pt x="12296" y="732"/>
                    <a:pt x="13469" y="732"/>
                  </a:cubicBezTo>
                  <a:close/>
                  <a:moveTo>
                    <a:pt x="13522" y="1"/>
                  </a:moveTo>
                  <a:cubicBezTo>
                    <a:pt x="12135" y="1"/>
                    <a:pt x="10772" y="513"/>
                    <a:pt x="9718" y="1480"/>
                  </a:cubicBezTo>
                  <a:cubicBezTo>
                    <a:pt x="8659" y="518"/>
                    <a:pt x="7298" y="7"/>
                    <a:pt x="5914" y="7"/>
                  </a:cubicBezTo>
                  <a:cubicBezTo>
                    <a:pt x="5283" y="7"/>
                    <a:pt x="4647" y="113"/>
                    <a:pt x="4033" y="330"/>
                  </a:cubicBezTo>
                  <a:cubicBezTo>
                    <a:pt x="2070" y="1031"/>
                    <a:pt x="649" y="2743"/>
                    <a:pt x="338" y="4799"/>
                  </a:cubicBezTo>
                  <a:cubicBezTo>
                    <a:pt x="80" y="6438"/>
                    <a:pt x="490" y="8262"/>
                    <a:pt x="1534" y="10067"/>
                  </a:cubicBezTo>
                  <a:cubicBezTo>
                    <a:pt x="2440" y="11647"/>
                    <a:pt x="3868" y="13299"/>
                    <a:pt x="5527" y="14727"/>
                  </a:cubicBezTo>
                  <a:cubicBezTo>
                    <a:pt x="7034" y="16016"/>
                    <a:pt x="8561" y="16955"/>
                    <a:pt x="9618" y="17232"/>
                  </a:cubicBezTo>
                  <a:cubicBezTo>
                    <a:pt x="9652" y="17242"/>
                    <a:pt x="9685" y="17247"/>
                    <a:pt x="9717" y="17247"/>
                  </a:cubicBezTo>
                  <a:cubicBezTo>
                    <a:pt x="9749" y="17247"/>
                    <a:pt x="9780" y="17242"/>
                    <a:pt x="9810" y="17232"/>
                  </a:cubicBezTo>
                  <a:cubicBezTo>
                    <a:pt x="10868" y="16955"/>
                    <a:pt x="12395" y="16016"/>
                    <a:pt x="13902" y="14727"/>
                  </a:cubicBezTo>
                  <a:cubicBezTo>
                    <a:pt x="15561" y="13299"/>
                    <a:pt x="16982" y="11647"/>
                    <a:pt x="17894" y="10067"/>
                  </a:cubicBezTo>
                  <a:cubicBezTo>
                    <a:pt x="18939" y="8262"/>
                    <a:pt x="19349" y="6445"/>
                    <a:pt x="19091" y="4799"/>
                  </a:cubicBezTo>
                  <a:cubicBezTo>
                    <a:pt x="18787" y="2743"/>
                    <a:pt x="17366" y="1018"/>
                    <a:pt x="15402" y="324"/>
                  </a:cubicBezTo>
                  <a:cubicBezTo>
                    <a:pt x="14789" y="107"/>
                    <a:pt x="14153" y="1"/>
                    <a:pt x="13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67;p76">
              <a:extLst>
                <a:ext uri="{FF2B5EF4-FFF2-40B4-BE49-F238E27FC236}">
                  <a16:creationId xmlns:a16="http://schemas.microsoft.com/office/drawing/2014/main" id="{486F85CF-CAA2-F496-6107-39488DA0DBBF}"/>
                </a:ext>
              </a:extLst>
            </p:cNvPr>
            <p:cNvSpPr/>
            <p:nvPr/>
          </p:nvSpPr>
          <p:spPr>
            <a:xfrm>
              <a:off x="4703846" y="2905442"/>
              <a:ext cx="337650" cy="287361"/>
            </a:xfrm>
            <a:custGeom>
              <a:avLst/>
              <a:gdLst/>
              <a:ahLst/>
              <a:cxnLst/>
              <a:rect l="l" t="t" r="r" b="b"/>
              <a:pathLst>
                <a:path w="16705" h="14217" extrusionOk="0">
                  <a:moveTo>
                    <a:pt x="12144" y="742"/>
                  </a:moveTo>
                  <a:cubicBezTo>
                    <a:pt x="12553" y="742"/>
                    <a:pt x="12968" y="819"/>
                    <a:pt x="13373" y="977"/>
                  </a:cubicBezTo>
                  <a:cubicBezTo>
                    <a:pt x="14344" y="1347"/>
                    <a:pt x="15091" y="2140"/>
                    <a:pt x="15409" y="3125"/>
                  </a:cubicBezTo>
                  <a:cubicBezTo>
                    <a:pt x="15918" y="4705"/>
                    <a:pt x="15257" y="6364"/>
                    <a:pt x="14615" y="7481"/>
                  </a:cubicBezTo>
                  <a:lnTo>
                    <a:pt x="14615" y="7488"/>
                  </a:lnTo>
                  <a:cubicBezTo>
                    <a:pt x="14153" y="8261"/>
                    <a:pt x="13624" y="8995"/>
                    <a:pt x="13022" y="9675"/>
                  </a:cubicBezTo>
                  <a:cubicBezTo>
                    <a:pt x="12143" y="10674"/>
                    <a:pt x="11158" y="11579"/>
                    <a:pt x="10087" y="12372"/>
                  </a:cubicBezTo>
                  <a:cubicBezTo>
                    <a:pt x="9618" y="12716"/>
                    <a:pt x="8951" y="13172"/>
                    <a:pt x="8349" y="13450"/>
                  </a:cubicBezTo>
                  <a:cubicBezTo>
                    <a:pt x="7754" y="13179"/>
                    <a:pt x="7086" y="12723"/>
                    <a:pt x="6617" y="12372"/>
                  </a:cubicBezTo>
                  <a:cubicBezTo>
                    <a:pt x="5546" y="11579"/>
                    <a:pt x="4561" y="10674"/>
                    <a:pt x="3682" y="9675"/>
                  </a:cubicBezTo>
                  <a:cubicBezTo>
                    <a:pt x="3081" y="8995"/>
                    <a:pt x="2545" y="8261"/>
                    <a:pt x="2089" y="7488"/>
                  </a:cubicBezTo>
                  <a:cubicBezTo>
                    <a:pt x="1441" y="6370"/>
                    <a:pt x="787" y="4711"/>
                    <a:pt x="1289" y="3131"/>
                  </a:cubicBezTo>
                  <a:cubicBezTo>
                    <a:pt x="1752" y="1710"/>
                    <a:pt x="3068" y="752"/>
                    <a:pt x="4561" y="745"/>
                  </a:cubicBezTo>
                  <a:cubicBezTo>
                    <a:pt x="5460" y="745"/>
                    <a:pt x="6340" y="1115"/>
                    <a:pt x="7047" y="1823"/>
                  </a:cubicBezTo>
                  <a:lnTo>
                    <a:pt x="8091" y="2867"/>
                  </a:lnTo>
                  <a:cubicBezTo>
                    <a:pt x="8164" y="2940"/>
                    <a:pt x="8258" y="2976"/>
                    <a:pt x="8352" y="2976"/>
                  </a:cubicBezTo>
                  <a:cubicBezTo>
                    <a:pt x="8447" y="2976"/>
                    <a:pt x="8541" y="2940"/>
                    <a:pt x="8613" y="2867"/>
                  </a:cubicBezTo>
                  <a:lnTo>
                    <a:pt x="9658" y="1823"/>
                  </a:lnTo>
                  <a:cubicBezTo>
                    <a:pt x="10366" y="1114"/>
                    <a:pt x="11244" y="742"/>
                    <a:pt x="12144" y="742"/>
                  </a:cubicBezTo>
                  <a:close/>
                  <a:moveTo>
                    <a:pt x="4567" y="1"/>
                  </a:moveTo>
                  <a:cubicBezTo>
                    <a:pt x="4066" y="1"/>
                    <a:pt x="3558" y="96"/>
                    <a:pt x="3061" y="289"/>
                  </a:cubicBezTo>
                  <a:cubicBezTo>
                    <a:pt x="1884" y="739"/>
                    <a:pt x="972" y="1704"/>
                    <a:pt x="589" y="2907"/>
                  </a:cubicBezTo>
                  <a:cubicBezTo>
                    <a:pt x="0" y="4744"/>
                    <a:pt x="734" y="6608"/>
                    <a:pt x="1448" y="7851"/>
                  </a:cubicBezTo>
                  <a:cubicBezTo>
                    <a:pt x="1937" y="8677"/>
                    <a:pt x="2499" y="9451"/>
                    <a:pt x="3134" y="10158"/>
                  </a:cubicBezTo>
                  <a:cubicBezTo>
                    <a:pt x="4046" y="11202"/>
                    <a:pt x="5070" y="12148"/>
                    <a:pt x="6181" y="12967"/>
                  </a:cubicBezTo>
                  <a:cubicBezTo>
                    <a:pt x="6723" y="13364"/>
                    <a:pt x="7510" y="13899"/>
                    <a:pt x="8210" y="14190"/>
                  </a:cubicBezTo>
                  <a:cubicBezTo>
                    <a:pt x="8256" y="14210"/>
                    <a:pt x="8303" y="14217"/>
                    <a:pt x="8356" y="14217"/>
                  </a:cubicBezTo>
                  <a:cubicBezTo>
                    <a:pt x="8402" y="14217"/>
                    <a:pt x="8448" y="14210"/>
                    <a:pt x="8494" y="14190"/>
                  </a:cubicBezTo>
                  <a:cubicBezTo>
                    <a:pt x="9195" y="13899"/>
                    <a:pt x="9988" y="13364"/>
                    <a:pt x="10524" y="12967"/>
                  </a:cubicBezTo>
                  <a:cubicBezTo>
                    <a:pt x="11641" y="12148"/>
                    <a:pt x="12659" y="11202"/>
                    <a:pt x="13578" y="10158"/>
                  </a:cubicBezTo>
                  <a:cubicBezTo>
                    <a:pt x="14206" y="9451"/>
                    <a:pt x="14774" y="8677"/>
                    <a:pt x="15257" y="7851"/>
                  </a:cubicBezTo>
                  <a:cubicBezTo>
                    <a:pt x="15971" y="6615"/>
                    <a:pt x="16704" y="4744"/>
                    <a:pt x="16116" y="2907"/>
                  </a:cubicBezTo>
                  <a:cubicBezTo>
                    <a:pt x="15733" y="1704"/>
                    <a:pt x="14820" y="739"/>
                    <a:pt x="13644" y="289"/>
                  </a:cubicBezTo>
                  <a:cubicBezTo>
                    <a:pt x="13146" y="96"/>
                    <a:pt x="12638" y="1"/>
                    <a:pt x="12137" y="1"/>
                  </a:cubicBezTo>
                  <a:cubicBezTo>
                    <a:pt x="11046" y="1"/>
                    <a:pt x="9987" y="449"/>
                    <a:pt x="9136" y="1300"/>
                  </a:cubicBezTo>
                  <a:lnTo>
                    <a:pt x="8356" y="2080"/>
                  </a:lnTo>
                  <a:lnTo>
                    <a:pt x="7569" y="1300"/>
                  </a:lnTo>
                  <a:cubicBezTo>
                    <a:pt x="6718" y="449"/>
                    <a:pt x="5658" y="1"/>
                    <a:pt x="4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8;p76">
              <a:extLst>
                <a:ext uri="{FF2B5EF4-FFF2-40B4-BE49-F238E27FC236}">
                  <a16:creationId xmlns:a16="http://schemas.microsoft.com/office/drawing/2014/main" id="{88901531-CAB9-7B33-AA73-0054C741F99F}"/>
                </a:ext>
              </a:extLst>
            </p:cNvPr>
            <p:cNvSpPr/>
            <p:nvPr/>
          </p:nvSpPr>
          <p:spPr>
            <a:xfrm>
              <a:off x="4780532" y="2979056"/>
              <a:ext cx="94352" cy="89218"/>
            </a:xfrm>
            <a:custGeom>
              <a:avLst/>
              <a:gdLst/>
              <a:ahLst/>
              <a:cxnLst/>
              <a:rect l="l" t="t" r="r" b="b"/>
              <a:pathLst>
                <a:path w="4668" h="4414" extrusionOk="0">
                  <a:moveTo>
                    <a:pt x="3249" y="740"/>
                  </a:moveTo>
                  <a:cubicBezTo>
                    <a:pt x="3390" y="740"/>
                    <a:pt x="3530" y="795"/>
                    <a:pt x="3636" y="904"/>
                  </a:cubicBezTo>
                  <a:cubicBezTo>
                    <a:pt x="3854" y="1116"/>
                    <a:pt x="3854" y="1466"/>
                    <a:pt x="3636" y="1684"/>
                  </a:cubicBezTo>
                  <a:lnTo>
                    <a:pt x="2988" y="2338"/>
                  </a:lnTo>
                  <a:lnTo>
                    <a:pt x="2202" y="1552"/>
                  </a:lnTo>
                  <a:lnTo>
                    <a:pt x="2856" y="904"/>
                  </a:lnTo>
                  <a:cubicBezTo>
                    <a:pt x="2965" y="795"/>
                    <a:pt x="3107" y="740"/>
                    <a:pt x="3249" y="740"/>
                  </a:cubicBezTo>
                  <a:close/>
                  <a:moveTo>
                    <a:pt x="1680" y="2074"/>
                  </a:moveTo>
                  <a:lnTo>
                    <a:pt x="2466" y="2861"/>
                  </a:lnTo>
                  <a:lnTo>
                    <a:pt x="1812" y="3515"/>
                  </a:lnTo>
                  <a:cubicBezTo>
                    <a:pt x="1703" y="3621"/>
                    <a:pt x="1561" y="3674"/>
                    <a:pt x="1419" y="3674"/>
                  </a:cubicBezTo>
                  <a:cubicBezTo>
                    <a:pt x="1276" y="3674"/>
                    <a:pt x="1134" y="3621"/>
                    <a:pt x="1025" y="3515"/>
                  </a:cubicBezTo>
                  <a:cubicBezTo>
                    <a:pt x="814" y="3297"/>
                    <a:pt x="814" y="2947"/>
                    <a:pt x="1025" y="2728"/>
                  </a:cubicBezTo>
                  <a:lnTo>
                    <a:pt x="1680" y="2074"/>
                  </a:lnTo>
                  <a:close/>
                  <a:moveTo>
                    <a:pt x="3246" y="0"/>
                  </a:moveTo>
                  <a:cubicBezTo>
                    <a:pt x="2916" y="0"/>
                    <a:pt x="2585" y="127"/>
                    <a:pt x="2334" y="382"/>
                  </a:cubicBezTo>
                  <a:lnTo>
                    <a:pt x="503" y="2206"/>
                  </a:lnTo>
                  <a:cubicBezTo>
                    <a:pt x="1" y="2709"/>
                    <a:pt x="1" y="3528"/>
                    <a:pt x="503" y="4037"/>
                  </a:cubicBezTo>
                  <a:cubicBezTo>
                    <a:pt x="757" y="4288"/>
                    <a:pt x="1090" y="4414"/>
                    <a:pt x="1421" y="4414"/>
                  </a:cubicBezTo>
                  <a:cubicBezTo>
                    <a:pt x="1752" y="4414"/>
                    <a:pt x="2083" y="4288"/>
                    <a:pt x="2334" y="4037"/>
                  </a:cubicBezTo>
                  <a:lnTo>
                    <a:pt x="4158" y="2206"/>
                  </a:lnTo>
                  <a:cubicBezTo>
                    <a:pt x="4667" y="1704"/>
                    <a:pt x="4667" y="884"/>
                    <a:pt x="4158" y="382"/>
                  </a:cubicBezTo>
                  <a:cubicBezTo>
                    <a:pt x="3907" y="127"/>
                    <a:pt x="3577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9;p76">
              <a:extLst>
                <a:ext uri="{FF2B5EF4-FFF2-40B4-BE49-F238E27FC236}">
                  <a16:creationId xmlns:a16="http://schemas.microsoft.com/office/drawing/2014/main" id="{E35031E9-C04C-59C1-BBCF-E9ADC2641A6C}"/>
                </a:ext>
              </a:extLst>
            </p:cNvPr>
            <p:cNvSpPr/>
            <p:nvPr/>
          </p:nvSpPr>
          <p:spPr>
            <a:xfrm>
              <a:off x="4827567" y="3020168"/>
              <a:ext cx="128956" cy="115737"/>
            </a:xfrm>
            <a:custGeom>
              <a:avLst/>
              <a:gdLst/>
              <a:ahLst/>
              <a:cxnLst/>
              <a:rect l="l" t="t" r="r" b="b"/>
              <a:pathLst>
                <a:path w="6380" h="5726" extrusionOk="0">
                  <a:moveTo>
                    <a:pt x="4261" y="734"/>
                  </a:moveTo>
                  <a:cubicBezTo>
                    <a:pt x="4478" y="734"/>
                    <a:pt x="4699" y="788"/>
                    <a:pt x="4905" y="906"/>
                  </a:cubicBezTo>
                  <a:cubicBezTo>
                    <a:pt x="5645" y="1329"/>
                    <a:pt x="5778" y="2334"/>
                    <a:pt x="5176" y="2935"/>
                  </a:cubicBezTo>
                  <a:lnTo>
                    <a:pt x="5176" y="2942"/>
                  </a:lnTo>
                  <a:cubicBezTo>
                    <a:pt x="5017" y="3107"/>
                    <a:pt x="4813" y="3219"/>
                    <a:pt x="4588" y="3279"/>
                  </a:cubicBezTo>
                  <a:cubicBezTo>
                    <a:pt x="4535" y="3015"/>
                    <a:pt x="4429" y="2763"/>
                    <a:pt x="4277" y="2539"/>
                  </a:cubicBezTo>
                  <a:lnTo>
                    <a:pt x="4522" y="2287"/>
                  </a:lnTo>
                  <a:cubicBezTo>
                    <a:pt x="4768" y="2021"/>
                    <a:pt x="4529" y="1664"/>
                    <a:pt x="4247" y="1664"/>
                  </a:cubicBezTo>
                  <a:cubicBezTo>
                    <a:pt x="4164" y="1664"/>
                    <a:pt x="4078" y="1694"/>
                    <a:pt x="4000" y="1765"/>
                  </a:cubicBezTo>
                  <a:lnTo>
                    <a:pt x="3755" y="2016"/>
                  </a:lnTo>
                  <a:cubicBezTo>
                    <a:pt x="3530" y="1858"/>
                    <a:pt x="3279" y="1752"/>
                    <a:pt x="3015" y="1699"/>
                  </a:cubicBezTo>
                  <a:cubicBezTo>
                    <a:pt x="3167" y="1103"/>
                    <a:pt x="3699" y="734"/>
                    <a:pt x="4261" y="734"/>
                  </a:cubicBezTo>
                  <a:close/>
                  <a:moveTo>
                    <a:pt x="2606" y="2395"/>
                  </a:moveTo>
                  <a:cubicBezTo>
                    <a:pt x="2988" y="2395"/>
                    <a:pt x="3372" y="2561"/>
                    <a:pt x="3636" y="2915"/>
                  </a:cubicBezTo>
                  <a:cubicBezTo>
                    <a:pt x="4271" y="3768"/>
                    <a:pt x="3662" y="4984"/>
                    <a:pt x="2598" y="4984"/>
                  </a:cubicBezTo>
                  <a:cubicBezTo>
                    <a:pt x="2030" y="4984"/>
                    <a:pt x="1527" y="4608"/>
                    <a:pt x="1362" y="4059"/>
                  </a:cubicBezTo>
                  <a:lnTo>
                    <a:pt x="2598" y="4059"/>
                  </a:lnTo>
                  <a:cubicBezTo>
                    <a:pt x="3094" y="4059"/>
                    <a:pt x="3094" y="3319"/>
                    <a:pt x="2598" y="3319"/>
                  </a:cubicBezTo>
                  <a:lnTo>
                    <a:pt x="1362" y="3319"/>
                  </a:lnTo>
                  <a:cubicBezTo>
                    <a:pt x="1540" y="2724"/>
                    <a:pt x="2070" y="2395"/>
                    <a:pt x="2606" y="2395"/>
                  </a:cubicBezTo>
                  <a:close/>
                  <a:moveTo>
                    <a:pt x="4277" y="0"/>
                  </a:moveTo>
                  <a:cubicBezTo>
                    <a:pt x="4272" y="0"/>
                    <a:pt x="4268" y="0"/>
                    <a:pt x="4264" y="0"/>
                  </a:cubicBezTo>
                  <a:cubicBezTo>
                    <a:pt x="3272" y="0"/>
                    <a:pt x="2426" y="714"/>
                    <a:pt x="2261" y="1686"/>
                  </a:cubicBezTo>
                  <a:cubicBezTo>
                    <a:pt x="635" y="1964"/>
                    <a:pt x="0" y="3960"/>
                    <a:pt x="1164" y="5130"/>
                  </a:cubicBezTo>
                  <a:cubicBezTo>
                    <a:pt x="1575" y="5538"/>
                    <a:pt x="2087" y="5725"/>
                    <a:pt x="2590" y="5725"/>
                  </a:cubicBezTo>
                  <a:cubicBezTo>
                    <a:pt x="3520" y="5725"/>
                    <a:pt x="4421" y="5088"/>
                    <a:pt x="4601" y="4032"/>
                  </a:cubicBezTo>
                  <a:cubicBezTo>
                    <a:pt x="5645" y="3854"/>
                    <a:pt x="6379" y="2909"/>
                    <a:pt x="6293" y="1858"/>
                  </a:cubicBezTo>
                  <a:cubicBezTo>
                    <a:pt x="6201" y="811"/>
                    <a:pt x="5329" y="0"/>
                    <a:pt x="4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Culture+Pick%3A+%E2%80%9CCocaine+Bear%E2%80%9D+goes+about+as+you%E2%80%99d+expect+it+to">
            <a:extLst>
              <a:ext uri="{FF2B5EF4-FFF2-40B4-BE49-F238E27FC236}">
                <a16:creationId xmlns:a16="http://schemas.microsoft.com/office/drawing/2014/main" id="{11FFC120-4DD6-A539-9550-B5F42DDD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55" y="-364703"/>
            <a:ext cx="8331333" cy="574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E0147B7-37AE-04C0-CC8A-A1C9F999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82" y="752475"/>
            <a:ext cx="2905125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88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8"/>
          <p:cNvSpPr txBox="1">
            <a:spLocks noGrp="1"/>
          </p:cNvSpPr>
          <p:nvPr>
            <p:ph type="title"/>
          </p:nvPr>
        </p:nvSpPr>
        <p:spPr>
          <a:xfrm>
            <a:off x="713225" y="1343250"/>
            <a:ext cx="4604700" cy="13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Half Life is 1 Hour!</a:t>
            </a:r>
            <a:endParaRPr dirty="0"/>
          </a:p>
        </p:txBody>
      </p:sp>
      <p:sp>
        <p:nvSpPr>
          <p:cNvPr id="603" name="Google Shape;603;p58"/>
          <p:cNvSpPr txBox="1">
            <a:spLocks noGrp="1"/>
          </p:cNvSpPr>
          <p:nvPr>
            <p:ph type="subTitle" idx="1"/>
          </p:nvPr>
        </p:nvSpPr>
        <p:spPr>
          <a:xfrm>
            <a:off x="713225" y="2806650"/>
            <a:ext cx="38589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Usually want another does in 40 minutes.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Creates a quick rush-and-crash cycle.</a:t>
            </a:r>
            <a:endParaRPr sz="1600" dirty="0"/>
          </a:p>
        </p:txBody>
      </p:sp>
      <p:pic>
        <p:nvPicPr>
          <p:cNvPr id="604" name="Google Shape;604;p58"/>
          <p:cNvPicPr preferRelativeResize="0"/>
          <p:nvPr/>
        </p:nvPicPr>
        <p:blipFill rotWithShape="1">
          <a:blip r:embed="rId3">
            <a:alphaModFix/>
          </a:blip>
          <a:srcRect l="18048" r="34963"/>
          <a:stretch/>
        </p:blipFill>
        <p:spPr>
          <a:xfrm>
            <a:off x="5536675" y="0"/>
            <a:ext cx="36073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7750" y="3570300"/>
            <a:ext cx="826890" cy="134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5;p59">
            <a:extLst>
              <a:ext uri="{FF2B5EF4-FFF2-40B4-BE49-F238E27FC236}">
                <a16:creationId xmlns:a16="http://schemas.microsoft.com/office/drawing/2014/main" id="{12CFBFCA-12B3-FDEE-6521-40BCB15013BF}"/>
              </a:ext>
            </a:extLst>
          </p:cNvPr>
          <p:cNvSpPr txBox="1">
            <a:spLocks/>
          </p:cNvSpPr>
          <p:nvPr/>
        </p:nvSpPr>
        <p:spPr>
          <a:xfrm>
            <a:off x="4846210" y="0"/>
            <a:ext cx="4239801" cy="492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●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●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●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l">
              <a:spcAft>
                <a:spcPts val="1200"/>
              </a:spcAft>
              <a:buFont typeface="Source Sans Pro"/>
              <a:buNone/>
            </a:pPr>
            <a:r>
              <a:rPr lang="en-US" sz="2000" b="1" dirty="0"/>
              <a:t>Tolerance</a:t>
            </a:r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Develops in a single run</a:t>
            </a:r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Rapid increase, rapid decrease. Baseline returns after a few days, receptors relatively unaffected</a:t>
            </a:r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Memory and reward circuits are impacted long-term. Cocaine-associated memories are a primary trigger for relapse. Propranolol and N-acetylcysteine have shown promising results in disruption (Correia et al., 2020)</a:t>
            </a:r>
          </a:p>
          <a:p>
            <a:pPr marL="0" indent="0" algn="l">
              <a:spcAft>
                <a:spcPts val="1200"/>
              </a:spcAft>
              <a:buNone/>
            </a:pPr>
            <a:r>
              <a:rPr lang="en-US" sz="2000" b="1" dirty="0"/>
              <a:t>Withdrawal</a:t>
            </a:r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Non-life threatening</a:t>
            </a:r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Exhaustion, sleep, depression (anhedonia), suppression of dopamine during first few days. Temptation to use again is high!</a:t>
            </a:r>
          </a:p>
          <a:p>
            <a:pPr marL="0" indent="0" algn="l"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615" name="Google Shape;615;p59"/>
          <p:cNvSpPr txBox="1">
            <a:spLocks noGrp="1"/>
          </p:cNvSpPr>
          <p:nvPr>
            <p:ph type="body" idx="1"/>
          </p:nvPr>
        </p:nvSpPr>
        <p:spPr>
          <a:xfrm>
            <a:off x="460215" y="811454"/>
            <a:ext cx="4239801" cy="41090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2000" b="1" dirty="0"/>
              <a:t>Sympathetic Response</a:t>
            </a:r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I</a:t>
            </a:r>
            <a:r>
              <a:rPr lang="en" dirty="0"/>
              <a:t>ncreased heart rate</a:t>
            </a:r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I</a:t>
            </a:r>
            <a:r>
              <a:rPr lang="en" dirty="0"/>
              <a:t>ncreased blood pressure</a:t>
            </a:r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D</a:t>
            </a:r>
            <a:r>
              <a:rPr lang="en" dirty="0"/>
              <a:t>ilation of breathing tubes in the lungs</a:t>
            </a:r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P</a:t>
            </a:r>
            <a:r>
              <a:rPr lang="en" dirty="0"/>
              <a:t>sychomotor stimulation</a:t>
            </a:r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I</a:t>
            </a:r>
            <a:r>
              <a:rPr lang="en" dirty="0"/>
              <a:t>ncreased glucose and oxygen to the lungs</a:t>
            </a:r>
          </a:p>
          <a:p>
            <a:pPr marL="0" indent="0" algn="l">
              <a:spcAft>
                <a:spcPts val="1200"/>
              </a:spcAft>
              <a:buNone/>
            </a:pPr>
            <a:r>
              <a:rPr lang="en" sz="2000" b="1" dirty="0"/>
              <a:t>Parasympathetic R</a:t>
            </a:r>
            <a:r>
              <a:rPr lang="en-US" sz="2000" b="1" dirty="0"/>
              <a:t>e</a:t>
            </a:r>
            <a:r>
              <a:rPr lang="en" sz="2000" b="1" dirty="0"/>
              <a:t>sponse </a:t>
            </a:r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Reduced hunger</a:t>
            </a:r>
            <a:endParaRPr lang="en" dirty="0"/>
          </a:p>
          <a:p>
            <a:pPr marL="285750" indent="-285750" algn="l">
              <a:spcAft>
                <a:spcPts val="1200"/>
              </a:spcAft>
            </a:pPr>
            <a:r>
              <a:rPr lang="en-US" dirty="0"/>
              <a:t>No tiredness </a:t>
            </a:r>
            <a:endParaRPr dirty="0"/>
          </a:p>
        </p:txBody>
      </p:sp>
      <p:pic>
        <p:nvPicPr>
          <p:cNvPr id="611" name="Google Shape;61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0115" y="3691197"/>
            <a:ext cx="695758" cy="11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7501" y="1017850"/>
            <a:ext cx="435225" cy="70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132;p76">
            <a:extLst>
              <a:ext uri="{FF2B5EF4-FFF2-40B4-BE49-F238E27FC236}">
                <a16:creationId xmlns:a16="http://schemas.microsoft.com/office/drawing/2014/main" id="{7F6DAA96-ECF6-5B1D-4C6B-5FE5E0F68983}"/>
              </a:ext>
            </a:extLst>
          </p:cNvPr>
          <p:cNvGrpSpPr/>
          <p:nvPr/>
        </p:nvGrpSpPr>
        <p:grpSpPr>
          <a:xfrm>
            <a:off x="48670" y="844075"/>
            <a:ext cx="411545" cy="408376"/>
            <a:chOff x="7074711" y="1723455"/>
            <a:chExt cx="375326" cy="372436"/>
          </a:xfrm>
        </p:grpSpPr>
        <p:sp>
          <p:nvSpPr>
            <p:cNvPr id="6" name="Google Shape;1133;p76">
              <a:extLst>
                <a:ext uri="{FF2B5EF4-FFF2-40B4-BE49-F238E27FC236}">
                  <a16:creationId xmlns:a16="http://schemas.microsoft.com/office/drawing/2014/main" id="{65A2A73E-5F7F-6D92-2F92-F6BE40B8D299}"/>
                </a:ext>
              </a:extLst>
            </p:cNvPr>
            <p:cNvSpPr/>
            <p:nvPr/>
          </p:nvSpPr>
          <p:spPr>
            <a:xfrm>
              <a:off x="7074711" y="1972332"/>
              <a:ext cx="375326" cy="123559"/>
            </a:xfrm>
            <a:custGeom>
              <a:avLst/>
              <a:gdLst/>
              <a:ahLst/>
              <a:cxnLst/>
              <a:rect l="l" t="t" r="r" b="b"/>
              <a:pathLst>
                <a:path w="18569" h="6113" extrusionOk="0">
                  <a:moveTo>
                    <a:pt x="12420" y="711"/>
                  </a:moveTo>
                  <a:cubicBezTo>
                    <a:pt x="12510" y="711"/>
                    <a:pt x="12593" y="744"/>
                    <a:pt x="12666" y="798"/>
                  </a:cubicBezTo>
                  <a:cubicBezTo>
                    <a:pt x="12745" y="871"/>
                    <a:pt x="12798" y="970"/>
                    <a:pt x="12811" y="1082"/>
                  </a:cubicBezTo>
                  <a:cubicBezTo>
                    <a:pt x="12818" y="1148"/>
                    <a:pt x="12831" y="1340"/>
                    <a:pt x="12355" y="1552"/>
                  </a:cubicBezTo>
                  <a:cubicBezTo>
                    <a:pt x="11417" y="1962"/>
                    <a:pt x="10452" y="2292"/>
                    <a:pt x="9460" y="2543"/>
                  </a:cubicBezTo>
                  <a:cubicBezTo>
                    <a:pt x="9038" y="2655"/>
                    <a:pt x="9152" y="3251"/>
                    <a:pt x="9546" y="3251"/>
                  </a:cubicBezTo>
                  <a:cubicBezTo>
                    <a:pt x="9572" y="3251"/>
                    <a:pt x="9598" y="3249"/>
                    <a:pt x="9625" y="3244"/>
                  </a:cubicBezTo>
                  <a:cubicBezTo>
                    <a:pt x="10657" y="2986"/>
                    <a:pt x="11668" y="2642"/>
                    <a:pt x="12640" y="2213"/>
                  </a:cubicBezTo>
                  <a:cubicBezTo>
                    <a:pt x="13003" y="2054"/>
                    <a:pt x="13221" y="1869"/>
                    <a:pt x="13353" y="1677"/>
                  </a:cubicBezTo>
                  <a:lnTo>
                    <a:pt x="17088" y="778"/>
                  </a:lnTo>
                  <a:cubicBezTo>
                    <a:pt x="17159" y="763"/>
                    <a:pt x="17226" y="755"/>
                    <a:pt x="17289" y="755"/>
                  </a:cubicBezTo>
                  <a:cubicBezTo>
                    <a:pt x="17516" y="755"/>
                    <a:pt x="17678" y="857"/>
                    <a:pt x="17729" y="1049"/>
                  </a:cubicBezTo>
                  <a:cubicBezTo>
                    <a:pt x="17789" y="1241"/>
                    <a:pt x="17710" y="1486"/>
                    <a:pt x="17419" y="1591"/>
                  </a:cubicBezTo>
                  <a:cubicBezTo>
                    <a:pt x="17128" y="1697"/>
                    <a:pt x="16427" y="1981"/>
                    <a:pt x="15541" y="2345"/>
                  </a:cubicBezTo>
                  <a:cubicBezTo>
                    <a:pt x="14365" y="2827"/>
                    <a:pt x="12904" y="3429"/>
                    <a:pt x="11741" y="3865"/>
                  </a:cubicBezTo>
                  <a:cubicBezTo>
                    <a:pt x="10600" y="4291"/>
                    <a:pt x="10111" y="4416"/>
                    <a:pt x="9211" y="4416"/>
                  </a:cubicBezTo>
                  <a:cubicBezTo>
                    <a:pt x="8979" y="4416"/>
                    <a:pt x="8720" y="4408"/>
                    <a:pt x="8416" y="4394"/>
                  </a:cubicBezTo>
                  <a:lnTo>
                    <a:pt x="6062" y="4282"/>
                  </a:lnTo>
                  <a:cubicBezTo>
                    <a:pt x="6056" y="4281"/>
                    <a:pt x="6049" y="4281"/>
                    <a:pt x="6043" y="4281"/>
                  </a:cubicBezTo>
                  <a:cubicBezTo>
                    <a:pt x="5918" y="4281"/>
                    <a:pt x="5801" y="4340"/>
                    <a:pt x="5739" y="4447"/>
                  </a:cubicBezTo>
                  <a:lnTo>
                    <a:pt x="5316" y="5121"/>
                  </a:lnTo>
                  <a:cubicBezTo>
                    <a:pt x="5223" y="5267"/>
                    <a:pt x="5170" y="5333"/>
                    <a:pt x="5130" y="5353"/>
                  </a:cubicBezTo>
                  <a:cubicBezTo>
                    <a:pt x="5064" y="5386"/>
                    <a:pt x="4899" y="5392"/>
                    <a:pt x="4760" y="5392"/>
                  </a:cubicBezTo>
                  <a:lnTo>
                    <a:pt x="999" y="5392"/>
                  </a:lnTo>
                  <a:cubicBezTo>
                    <a:pt x="920" y="5392"/>
                    <a:pt x="847" y="5353"/>
                    <a:pt x="807" y="5280"/>
                  </a:cubicBezTo>
                  <a:cubicBezTo>
                    <a:pt x="748" y="5174"/>
                    <a:pt x="755" y="5042"/>
                    <a:pt x="821" y="4936"/>
                  </a:cubicBezTo>
                  <a:lnTo>
                    <a:pt x="1891" y="3046"/>
                  </a:lnTo>
                  <a:lnTo>
                    <a:pt x="1891" y="3039"/>
                  </a:lnTo>
                  <a:cubicBezTo>
                    <a:pt x="2909" y="1168"/>
                    <a:pt x="4311" y="732"/>
                    <a:pt x="5686" y="732"/>
                  </a:cubicBezTo>
                  <a:cubicBezTo>
                    <a:pt x="6327" y="732"/>
                    <a:pt x="6968" y="831"/>
                    <a:pt x="7563" y="917"/>
                  </a:cubicBezTo>
                  <a:cubicBezTo>
                    <a:pt x="8076" y="993"/>
                    <a:pt x="8562" y="1068"/>
                    <a:pt x="8989" y="1068"/>
                  </a:cubicBezTo>
                  <a:cubicBezTo>
                    <a:pt x="9086" y="1068"/>
                    <a:pt x="9179" y="1064"/>
                    <a:pt x="9268" y="1056"/>
                  </a:cubicBezTo>
                  <a:cubicBezTo>
                    <a:pt x="9467" y="1036"/>
                    <a:pt x="10134" y="963"/>
                    <a:pt x="10835" y="884"/>
                  </a:cubicBezTo>
                  <a:cubicBezTo>
                    <a:pt x="11509" y="811"/>
                    <a:pt x="12203" y="732"/>
                    <a:pt x="12395" y="712"/>
                  </a:cubicBezTo>
                  <a:cubicBezTo>
                    <a:pt x="12403" y="712"/>
                    <a:pt x="12412" y="711"/>
                    <a:pt x="12420" y="711"/>
                  </a:cubicBezTo>
                  <a:close/>
                  <a:moveTo>
                    <a:pt x="12437" y="0"/>
                  </a:moveTo>
                  <a:cubicBezTo>
                    <a:pt x="12403" y="0"/>
                    <a:pt x="12369" y="2"/>
                    <a:pt x="12336" y="5"/>
                  </a:cubicBezTo>
                  <a:cubicBezTo>
                    <a:pt x="12137" y="25"/>
                    <a:pt x="11470" y="97"/>
                    <a:pt x="10762" y="177"/>
                  </a:cubicBezTo>
                  <a:cubicBezTo>
                    <a:pt x="10088" y="250"/>
                    <a:pt x="9387" y="329"/>
                    <a:pt x="9196" y="342"/>
                  </a:cubicBezTo>
                  <a:cubicBezTo>
                    <a:pt x="9129" y="348"/>
                    <a:pt x="9059" y="350"/>
                    <a:pt x="8986" y="350"/>
                  </a:cubicBezTo>
                  <a:cubicBezTo>
                    <a:pt x="8622" y="350"/>
                    <a:pt x="8175" y="287"/>
                    <a:pt x="7669" y="210"/>
                  </a:cubicBezTo>
                  <a:cubicBezTo>
                    <a:pt x="7043" y="114"/>
                    <a:pt x="6364" y="11"/>
                    <a:pt x="5667" y="11"/>
                  </a:cubicBezTo>
                  <a:cubicBezTo>
                    <a:pt x="5252" y="11"/>
                    <a:pt x="4831" y="48"/>
                    <a:pt x="4410" y="144"/>
                  </a:cubicBezTo>
                  <a:cubicBezTo>
                    <a:pt x="3061" y="448"/>
                    <a:pt x="2030" y="1281"/>
                    <a:pt x="1264" y="2695"/>
                  </a:cubicBezTo>
                  <a:lnTo>
                    <a:pt x="186" y="4586"/>
                  </a:lnTo>
                  <a:cubicBezTo>
                    <a:pt x="1" y="4916"/>
                    <a:pt x="1" y="5319"/>
                    <a:pt x="186" y="5650"/>
                  </a:cubicBezTo>
                  <a:cubicBezTo>
                    <a:pt x="351" y="5934"/>
                    <a:pt x="662" y="6113"/>
                    <a:pt x="999" y="6113"/>
                  </a:cubicBezTo>
                  <a:lnTo>
                    <a:pt x="4760" y="6113"/>
                  </a:lnTo>
                  <a:cubicBezTo>
                    <a:pt x="5382" y="6113"/>
                    <a:pt x="5613" y="5994"/>
                    <a:pt x="5917" y="5505"/>
                  </a:cubicBezTo>
                  <a:lnTo>
                    <a:pt x="6228" y="5009"/>
                  </a:lnTo>
                  <a:lnTo>
                    <a:pt x="8376" y="5115"/>
                  </a:lnTo>
                  <a:cubicBezTo>
                    <a:pt x="8687" y="5129"/>
                    <a:pt x="8956" y="5137"/>
                    <a:pt x="9199" y="5137"/>
                  </a:cubicBezTo>
                  <a:cubicBezTo>
                    <a:pt x="10198" y="5137"/>
                    <a:pt x="10763" y="4995"/>
                    <a:pt x="11985" y="4533"/>
                  </a:cubicBezTo>
                  <a:cubicBezTo>
                    <a:pt x="13162" y="4097"/>
                    <a:pt x="14629" y="3495"/>
                    <a:pt x="15806" y="3013"/>
                  </a:cubicBezTo>
                  <a:cubicBezTo>
                    <a:pt x="16652" y="2662"/>
                    <a:pt x="17386" y="2365"/>
                    <a:pt x="17657" y="2266"/>
                  </a:cubicBezTo>
                  <a:cubicBezTo>
                    <a:pt x="18357" y="2021"/>
                    <a:pt x="18569" y="1360"/>
                    <a:pt x="18417" y="844"/>
                  </a:cubicBezTo>
                  <a:lnTo>
                    <a:pt x="18417" y="844"/>
                  </a:lnTo>
                  <a:lnTo>
                    <a:pt x="18423" y="851"/>
                  </a:lnTo>
                  <a:cubicBezTo>
                    <a:pt x="18300" y="430"/>
                    <a:pt x="17901" y="38"/>
                    <a:pt x="17281" y="38"/>
                  </a:cubicBezTo>
                  <a:cubicBezTo>
                    <a:pt x="17171" y="38"/>
                    <a:pt x="17054" y="51"/>
                    <a:pt x="16930" y="78"/>
                  </a:cubicBezTo>
                  <a:lnTo>
                    <a:pt x="16923" y="78"/>
                  </a:lnTo>
                  <a:lnTo>
                    <a:pt x="13512" y="904"/>
                  </a:lnTo>
                  <a:cubicBezTo>
                    <a:pt x="13466" y="653"/>
                    <a:pt x="13327" y="421"/>
                    <a:pt x="13129" y="250"/>
                  </a:cubicBezTo>
                  <a:cubicBezTo>
                    <a:pt x="12936" y="86"/>
                    <a:pt x="12688" y="0"/>
                    <a:pt x="12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34;p76">
              <a:extLst>
                <a:ext uri="{FF2B5EF4-FFF2-40B4-BE49-F238E27FC236}">
                  <a16:creationId xmlns:a16="http://schemas.microsoft.com/office/drawing/2014/main" id="{31B9A9A4-6CE0-12FC-FB51-069E73D7B3E9}"/>
                </a:ext>
              </a:extLst>
            </p:cNvPr>
            <p:cNvSpPr/>
            <p:nvPr/>
          </p:nvSpPr>
          <p:spPr>
            <a:xfrm>
              <a:off x="7109315" y="1723455"/>
              <a:ext cx="302520" cy="239296"/>
            </a:xfrm>
            <a:custGeom>
              <a:avLst/>
              <a:gdLst/>
              <a:ahLst/>
              <a:cxnLst/>
              <a:rect l="l" t="t" r="r" b="b"/>
              <a:pathLst>
                <a:path w="14967" h="11839" extrusionOk="0">
                  <a:moveTo>
                    <a:pt x="5011" y="724"/>
                  </a:moveTo>
                  <a:cubicBezTo>
                    <a:pt x="5778" y="724"/>
                    <a:pt x="6585" y="1008"/>
                    <a:pt x="7292" y="1715"/>
                  </a:cubicBezTo>
                  <a:cubicBezTo>
                    <a:pt x="7361" y="1785"/>
                    <a:pt x="7454" y="1819"/>
                    <a:pt x="7546" y="1819"/>
                  </a:cubicBezTo>
                  <a:cubicBezTo>
                    <a:pt x="7639" y="1819"/>
                    <a:pt x="7732" y="1785"/>
                    <a:pt x="7801" y="1715"/>
                  </a:cubicBezTo>
                  <a:cubicBezTo>
                    <a:pt x="8505" y="1011"/>
                    <a:pt x="9314" y="729"/>
                    <a:pt x="10079" y="729"/>
                  </a:cubicBezTo>
                  <a:cubicBezTo>
                    <a:pt x="10822" y="729"/>
                    <a:pt x="11524" y="994"/>
                    <a:pt x="12051" y="1398"/>
                  </a:cubicBezTo>
                  <a:cubicBezTo>
                    <a:pt x="13003" y="2132"/>
                    <a:pt x="13724" y="3606"/>
                    <a:pt x="13010" y="5569"/>
                  </a:cubicBezTo>
                  <a:lnTo>
                    <a:pt x="9758" y="5569"/>
                  </a:lnTo>
                  <a:cubicBezTo>
                    <a:pt x="9619" y="5569"/>
                    <a:pt x="9487" y="5655"/>
                    <a:pt x="9427" y="5787"/>
                  </a:cubicBezTo>
                  <a:lnTo>
                    <a:pt x="8654" y="7612"/>
                  </a:lnTo>
                  <a:lnTo>
                    <a:pt x="6770" y="3183"/>
                  </a:lnTo>
                  <a:cubicBezTo>
                    <a:pt x="6707" y="3037"/>
                    <a:pt x="6573" y="2965"/>
                    <a:pt x="6439" y="2965"/>
                  </a:cubicBezTo>
                  <a:cubicBezTo>
                    <a:pt x="6305" y="2965"/>
                    <a:pt x="6172" y="3037"/>
                    <a:pt x="6109" y="3183"/>
                  </a:cubicBezTo>
                  <a:lnTo>
                    <a:pt x="5097" y="5569"/>
                  </a:lnTo>
                  <a:lnTo>
                    <a:pt x="2083" y="5569"/>
                  </a:lnTo>
                  <a:cubicBezTo>
                    <a:pt x="1376" y="3606"/>
                    <a:pt x="2090" y="2125"/>
                    <a:pt x="3048" y="1398"/>
                  </a:cubicBezTo>
                  <a:lnTo>
                    <a:pt x="3042" y="1391"/>
                  </a:lnTo>
                  <a:cubicBezTo>
                    <a:pt x="3610" y="962"/>
                    <a:pt x="4304" y="724"/>
                    <a:pt x="5011" y="724"/>
                  </a:cubicBezTo>
                  <a:close/>
                  <a:moveTo>
                    <a:pt x="6439" y="4240"/>
                  </a:moveTo>
                  <a:lnTo>
                    <a:pt x="8323" y="8669"/>
                  </a:lnTo>
                  <a:cubicBezTo>
                    <a:pt x="8386" y="8815"/>
                    <a:pt x="8520" y="8887"/>
                    <a:pt x="8654" y="8887"/>
                  </a:cubicBezTo>
                  <a:cubicBezTo>
                    <a:pt x="8788" y="8887"/>
                    <a:pt x="8921" y="8815"/>
                    <a:pt x="8984" y="8669"/>
                  </a:cubicBezTo>
                  <a:lnTo>
                    <a:pt x="9996" y="6283"/>
                  </a:lnTo>
                  <a:lnTo>
                    <a:pt x="12699" y="6283"/>
                  </a:lnTo>
                  <a:cubicBezTo>
                    <a:pt x="12646" y="6389"/>
                    <a:pt x="12587" y="6488"/>
                    <a:pt x="12534" y="6594"/>
                  </a:cubicBezTo>
                  <a:lnTo>
                    <a:pt x="12527" y="6594"/>
                  </a:lnTo>
                  <a:cubicBezTo>
                    <a:pt x="11258" y="8795"/>
                    <a:pt x="8746" y="10725"/>
                    <a:pt x="7550" y="11108"/>
                  </a:cubicBezTo>
                  <a:cubicBezTo>
                    <a:pt x="6353" y="10725"/>
                    <a:pt x="3835" y="8795"/>
                    <a:pt x="2566" y="6594"/>
                  </a:cubicBezTo>
                  <a:cubicBezTo>
                    <a:pt x="2506" y="6488"/>
                    <a:pt x="2447" y="6389"/>
                    <a:pt x="2400" y="6283"/>
                  </a:cubicBezTo>
                  <a:lnTo>
                    <a:pt x="5335" y="6283"/>
                  </a:lnTo>
                  <a:cubicBezTo>
                    <a:pt x="5481" y="6283"/>
                    <a:pt x="5606" y="6197"/>
                    <a:pt x="5666" y="6065"/>
                  </a:cubicBezTo>
                  <a:lnTo>
                    <a:pt x="6439" y="4240"/>
                  </a:lnTo>
                  <a:close/>
                  <a:moveTo>
                    <a:pt x="5005" y="0"/>
                  </a:moveTo>
                  <a:cubicBezTo>
                    <a:pt x="3076" y="0"/>
                    <a:pt x="1421" y="1404"/>
                    <a:pt x="1125" y="3328"/>
                  </a:cubicBezTo>
                  <a:cubicBezTo>
                    <a:pt x="1012" y="4075"/>
                    <a:pt x="1085" y="4842"/>
                    <a:pt x="1323" y="5562"/>
                  </a:cubicBezTo>
                  <a:lnTo>
                    <a:pt x="497" y="5562"/>
                  </a:lnTo>
                  <a:cubicBezTo>
                    <a:pt x="488" y="5562"/>
                    <a:pt x="480" y="5562"/>
                    <a:pt x="472" y="5562"/>
                  </a:cubicBezTo>
                  <a:cubicBezTo>
                    <a:pt x="1" y="5562"/>
                    <a:pt x="3" y="6283"/>
                    <a:pt x="478" y="6283"/>
                  </a:cubicBezTo>
                  <a:cubicBezTo>
                    <a:pt x="484" y="6283"/>
                    <a:pt x="490" y="6283"/>
                    <a:pt x="497" y="6283"/>
                  </a:cubicBezTo>
                  <a:lnTo>
                    <a:pt x="1601" y="6283"/>
                  </a:lnTo>
                  <a:cubicBezTo>
                    <a:pt x="1700" y="6514"/>
                    <a:pt x="1812" y="6732"/>
                    <a:pt x="1938" y="6944"/>
                  </a:cubicBezTo>
                  <a:cubicBezTo>
                    <a:pt x="2559" y="8021"/>
                    <a:pt x="3524" y="9145"/>
                    <a:pt x="4655" y="10117"/>
                  </a:cubicBezTo>
                  <a:cubicBezTo>
                    <a:pt x="5679" y="10996"/>
                    <a:pt x="6730" y="11630"/>
                    <a:pt x="7451" y="11829"/>
                  </a:cubicBezTo>
                  <a:cubicBezTo>
                    <a:pt x="7484" y="11835"/>
                    <a:pt x="7515" y="11839"/>
                    <a:pt x="7546" y="11839"/>
                  </a:cubicBezTo>
                  <a:cubicBezTo>
                    <a:pt x="7578" y="11839"/>
                    <a:pt x="7609" y="11835"/>
                    <a:pt x="7642" y="11829"/>
                  </a:cubicBezTo>
                  <a:cubicBezTo>
                    <a:pt x="8363" y="11630"/>
                    <a:pt x="9414" y="10996"/>
                    <a:pt x="10438" y="10117"/>
                  </a:cubicBezTo>
                  <a:cubicBezTo>
                    <a:pt x="11569" y="9145"/>
                    <a:pt x="12534" y="8021"/>
                    <a:pt x="13155" y="6944"/>
                  </a:cubicBezTo>
                  <a:cubicBezTo>
                    <a:pt x="13274" y="6732"/>
                    <a:pt x="13393" y="6514"/>
                    <a:pt x="13492" y="6283"/>
                  </a:cubicBezTo>
                  <a:lnTo>
                    <a:pt x="14590" y="6283"/>
                  </a:lnTo>
                  <a:cubicBezTo>
                    <a:pt x="14597" y="6283"/>
                    <a:pt x="14605" y="6284"/>
                    <a:pt x="14613" y="6284"/>
                  </a:cubicBezTo>
                  <a:cubicBezTo>
                    <a:pt x="14807" y="6284"/>
                    <a:pt x="14966" y="6123"/>
                    <a:pt x="14966" y="5926"/>
                  </a:cubicBezTo>
                  <a:cubicBezTo>
                    <a:pt x="14966" y="5725"/>
                    <a:pt x="14801" y="5562"/>
                    <a:pt x="14601" y="5562"/>
                  </a:cubicBezTo>
                  <a:cubicBezTo>
                    <a:pt x="14598" y="5562"/>
                    <a:pt x="14594" y="5562"/>
                    <a:pt x="14590" y="5562"/>
                  </a:cubicBezTo>
                  <a:lnTo>
                    <a:pt x="13763" y="5562"/>
                  </a:lnTo>
                  <a:cubicBezTo>
                    <a:pt x="14008" y="4849"/>
                    <a:pt x="14074" y="4082"/>
                    <a:pt x="13968" y="3335"/>
                  </a:cubicBezTo>
                  <a:cubicBezTo>
                    <a:pt x="13661" y="1282"/>
                    <a:pt x="11908" y="3"/>
                    <a:pt x="10088" y="3"/>
                  </a:cubicBezTo>
                  <a:cubicBezTo>
                    <a:pt x="9205" y="3"/>
                    <a:pt x="8307" y="304"/>
                    <a:pt x="7550" y="962"/>
                  </a:cubicBezTo>
                  <a:cubicBezTo>
                    <a:pt x="6882" y="380"/>
                    <a:pt x="6043" y="43"/>
                    <a:pt x="5164" y="3"/>
                  </a:cubicBezTo>
                  <a:cubicBezTo>
                    <a:pt x="5111" y="1"/>
                    <a:pt x="5058" y="0"/>
                    <a:pt x="5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249;p76">
            <a:extLst>
              <a:ext uri="{FF2B5EF4-FFF2-40B4-BE49-F238E27FC236}">
                <a16:creationId xmlns:a16="http://schemas.microsoft.com/office/drawing/2014/main" id="{C59A7DD9-55DF-D2D0-EB5A-F294FC202392}"/>
              </a:ext>
            </a:extLst>
          </p:cNvPr>
          <p:cNvGrpSpPr/>
          <p:nvPr/>
        </p:nvGrpSpPr>
        <p:grpSpPr>
          <a:xfrm>
            <a:off x="41268" y="3314071"/>
            <a:ext cx="426350" cy="404807"/>
            <a:chOff x="5271271" y="2856871"/>
            <a:chExt cx="388828" cy="369181"/>
          </a:xfrm>
        </p:grpSpPr>
        <p:sp>
          <p:nvSpPr>
            <p:cNvPr id="9" name="Google Shape;1250;p76">
              <a:extLst>
                <a:ext uri="{FF2B5EF4-FFF2-40B4-BE49-F238E27FC236}">
                  <a16:creationId xmlns:a16="http://schemas.microsoft.com/office/drawing/2014/main" id="{366D9E6B-B559-6C9E-974C-74CE65ECCDBF}"/>
                </a:ext>
              </a:extLst>
            </p:cNvPr>
            <p:cNvSpPr/>
            <p:nvPr/>
          </p:nvSpPr>
          <p:spPr>
            <a:xfrm>
              <a:off x="5346624" y="2921733"/>
              <a:ext cx="88733" cy="86227"/>
            </a:xfrm>
            <a:custGeom>
              <a:avLst/>
              <a:gdLst/>
              <a:ahLst/>
              <a:cxnLst/>
              <a:rect l="l" t="t" r="r" b="b"/>
              <a:pathLst>
                <a:path w="4390" h="4266" extrusionOk="0">
                  <a:moveTo>
                    <a:pt x="3138" y="719"/>
                  </a:moveTo>
                  <a:cubicBezTo>
                    <a:pt x="3274" y="719"/>
                    <a:pt x="3412" y="772"/>
                    <a:pt x="3517" y="878"/>
                  </a:cubicBezTo>
                  <a:cubicBezTo>
                    <a:pt x="3729" y="1083"/>
                    <a:pt x="3729" y="1420"/>
                    <a:pt x="3517" y="1631"/>
                  </a:cubicBezTo>
                  <a:lnTo>
                    <a:pt x="2889" y="2259"/>
                  </a:lnTo>
                  <a:lnTo>
                    <a:pt x="2129" y="1506"/>
                  </a:lnTo>
                  <a:lnTo>
                    <a:pt x="2764" y="878"/>
                  </a:lnTo>
                  <a:cubicBezTo>
                    <a:pt x="2866" y="772"/>
                    <a:pt x="3002" y="719"/>
                    <a:pt x="3138" y="719"/>
                  </a:cubicBezTo>
                  <a:close/>
                  <a:moveTo>
                    <a:pt x="1627" y="2008"/>
                  </a:moveTo>
                  <a:lnTo>
                    <a:pt x="2380" y="2768"/>
                  </a:lnTo>
                  <a:lnTo>
                    <a:pt x="1753" y="3396"/>
                  </a:lnTo>
                  <a:cubicBezTo>
                    <a:pt x="1647" y="3502"/>
                    <a:pt x="1510" y="3555"/>
                    <a:pt x="1372" y="3555"/>
                  </a:cubicBezTo>
                  <a:cubicBezTo>
                    <a:pt x="1235" y="3555"/>
                    <a:pt x="1098" y="3502"/>
                    <a:pt x="992" y="3396"/>
                  </a:cubicBezTo>
                  <a:cubicBezTo>
                    <a:pt x="787" y="3185"/>
                    <a:pt x="787" y="2848"/>
                    <a:pt x="999" y="2643"/>
                  </a:cubicBezTo>
                  <a:lnTo>
                    <a:pt x="1627" y="2008"/>
                  </a:lnTo>
                  <a:close/>
                  <a:moveTo>
                    <a:pt x="3131" y="0"/>
                  </a:moveTo>
                  <a:cubicBezTo>
                    <a:pt x="2823" y="0"/>
                    <a:pt x="2510" y="114"/>
                    <a:pt x="2255" y="369"/>
                  </a:cubicBezTo>
                  <a:lnTo>
                    <a:pt x="490" y="2134"/>
                  </a:lnTo>
                  <a:cubicBezTo>
                    <a:pt x="1" y="2623"/>
                    <a:pt x="1" y="3410"/>
                    <a:pt x="490" y="3899"/>
                  </a:cubicBezTo>
                  <a:cubicBezTo>
                    <a:pt x="735" y="4143"/>
                    <a:pt x="1053" y="4266"/>
                    <a:pt x="1372" y="4266"/>
                  </a:cubicBezTo>
                  <a:cubicBezTo>
                    <a:pt x="1691" y="4266"/>
                    <a:pt x="2010" y="4143"/>
                    <a:pt x="2255" y="3899"/>
                  </a:cubicBezTo>
                  <a:lnTo>
                    <a:pt x="4020" y="2134"/>
                  </a:lnTo>
                  <a:cubicBezTo>
                    <a:pt x="4258" y="1896"/>
                    <a:pt x="4390" y="1579"/>
                    <a:pt x="4390" y="1248"/>
                  </a:cubicBezTo>
                  <a:cubicBezTo>
                    <a:pt x="4390" y="497"/>
                    <a:pt x="3773" y="0"/>
                    <a:pt x="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51;p76">
              <a:extLst>
                <a:ext uri="{FF2B5EF4-FFF2-40B4-BE49-F238E27FC236}">
                  <a16:creationId xmlns:a16="http://schemas.microsoft.com/office/drawing/2014/main" id="{058BB0FC-ED03-949A-E896-C94ED8E215F2}"/>
                </a:ext>
              </a:extLst>
            </p:cNvPr>
            <p:cNvSpPr/>
            <p:nvPr/>
          </p:nvSpPr>
          <p:spPr>
            <a:xfrm>
              <a:off x="5384845" y="2968565"/>
              <a:ext cx="130290" cy="111775"/>
            </a:xfrm>
            <a:custGeom>
              <a:avLst/>
              <a:gdLst/>
              <a:ahLst/>
              <a:cxnLst/>
              <a:rect l="l" t="t" r="r" b="b"/>
              <a:pathLst>
                <a:path w="6446" h="5530" extrusionOk="0">
                  <a:moveTo>
                    <a:pt x="4118" y="716"/>
                  </a:moveTo>
                  <a:cubicBezTo>
                    <a:pt x="4746" y="716"/>
                    <a:pt x="5282" y="1178"/>
                    <a:pt x="5361" y="1800"/>
                  </a:cubicBezTo>
                  <a:cubicBezTo>
                    <a:pt x="5440" y="2428"/>
                    <a:pt x="5044" y="3009"/>
                    <a:pt x="4436" y="3168"/>
                  </a:cubicBezTo>
                  <a:cubicBezTo>
                    <a:pt x="4383" y="2917"/>
                    <a:pt x="4284" y="2672"/>
                    <a:pt x="4132" y="2454"/>
                  </a:cubicBezTo>
                  <a:lnTo>
                    <a:pt x="4376" y="2216"/>
                  </a:lnTo>
                  <a:cubicBezTo>
                    <a:pt x="4631" y="1957"/>
                    <a:pt x="4391" y="1599"/>
                    <a:pt x="4114" y="1599"/>
                  </a:cubicBezTo>
                  <a:cubicBezTo>
                    <a:pt x="4031" y="1599"/>
                    <a:pt x="3945" y="1631"/>
                    <a:pt x="3867" y="1707"/>
                  </a:cubicBezTo>
                  <a:lnTo>
                    <a:pt x="3629" y="1952"/>
                  </a:lnTo>
                  <a:cubicBezTo>
                    <a:pt x="3411" y="1800"/>
                    <a:pt x="3167" y="1701"/>
                    <a:pt x="2915" y="1648"/>
                  </a:cubicBezTo>
                  <a:cubicBezTo>
                    <a:pt x="3061" y="1099"/>
                    <a:pt x="3557" y="716"/>
                    <a:pt x="4118" y="716"/>
                  </a:cubicBezTo>
                  <a:close/>
                  <a:moveTo>
                    <a:pt x="2517" y="2318"/>
                  </a:moveTo>
                  <a:cubicBezTo>
                    <a:pt x="2887" y="2318"/>
                    <a:pt x="3260" y="2480"/>
                    <a:pt x="3517" y="2824"/>
                  </a:cubicBezTo>
                  <a:cubicBezTo>
                    <a:pt x="4132" y="3644"/>
                    <a:pt x="3543" y="4814"/>
                    <a:pt x="2519" y="4814"/>
                  </a:cubicBezTo>
                  <a:cubicBezTo>
                    <a:pt x="1964" y="4814"/>
                    <a:pt x="1474" y="4450"/>
                    <a:pt x="1322" y="3922"/>
                  </a:cubicBezTo>
                  <a:lnTo>
                    <a:pt x="2519" y="3922"/>
                  </a:lnTo>
                  <a:cubicBezTo>
                    <a:pt x="2988" y="3922"/>
                    <a:pt x="2988" y="3208"/>
                    <a:pt x="2519" y="3208"/>
                  </a:cubicBezTo>
                  <a:lnTo>
                    <a:pt x="1322" y="3208"/>
                  </a:lnTo>
                  <a:cubicBezTo>
                    <a:pt x="1492" y="2634"/>
                    <a:pt x="2000" y="2318"/>
                    <a:pt x="2517" y="2318"/>
                  </a:cubicBezTo>
                  <a:close/>
                  <a:moveTo>
                    <a:pt x="4122" y="0"/>
                  </a:moveTo>
                  <a:cubicBezTo>
                    <a:pt x="3209" y="0"/>
                    <a:pt x="2358" y="649"/>
                    <a:pt x="2188" y="1635"/>
                  </a:cubicBezTo>
                  <a:cubicBezTo>
                    <a:pt x="615" y="1899"/>
                    <a:pt x="0" y="3829"/>
                    <a:pt x="1131" y="4953"/>
                  </a:cubicBezTo>
                  <a:cubicBezTo>
                    <a:pt x="1526" y="5348"/>
                    <a:pt x="2021" y="5529"/>
                    <a:pt x="2509" y="5529"/>
                  </a:cubicBezTo>
                  <a:cubicBezTo>
                    <a:pt x="3406" y="5529"/>
                    <a:pt x="4278" y="4915"/>
                    <a:pt x="4449" y="3895"/>
                  </a:cubicBezTo>
                  <a:cubicBezTo>
                    <a:pt x="4852" y="3829"/>
                    <a:pt x="5222" y="3637"/>
                    <a:pt x="5507" y="3347"/>
                  </a:cubicBezTo>
                  <a:cubicBezTo>
                    <a:pt x="6445" y="2408"/>
                    <a:pt x="6201" y="828"/>
                    <a:pt x="5017" y="220"/>
                  </a:cubicBezTo>
                  <a:cubicBezTo>
                    <a:pt x="4727" y="70"/>
                    <a:pt x="4421" y="0"/>
                    <a:pt x="4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2;p76">
              <a:extLst>
                <a:ext uri="{FF2B5EF4-FFF2-40B4-BE49-F238E27FC236}">
                  <a16:creationId xmlns:a16="http://schemas.microsoft.com/office/drawing/2014/main" id="{8DAA8953-D922-3152-BF41-B490B4825CF3}"/>
                </a:ext>
              </a:extLst>
            </p:cNvPr>
            <p:cNvSpPr/>
            <p:nvPr/>
          </p:nvSpPr>
          <p:spPr>
            <a:xfrm>
              <a:off x="5271271" y="2856871"/>
              <a:ext cx="388828" cy="369181"/>
            </a:xfrm>
            <a:custGeom>
              <a:avLst/>
              <a:gdLst/>
              <a:ahLst/>
              <a:cxnLst/>
              <a:rect l="l" t="t" r="r" b="b"/>
              <a:pathLst>
                <a:path w="19237" h="18265" extrusionOk="0">
                  <a:moveTo>
                    <a:pt x="7781" y="2138"/>
                  </a:moveTo>
                  <a:cubicBezTo>
                    <a:pt x="8720" y="2138"/>
                    <a:pt x="9665" y="2403"/>
                    <a:pt x="10498" y="2943"/>
                  </a:cubicBezTo>
                  <a:cubicBezTo>
                    <a:pt x="12474" y="4226"/>
                    <a:pt x="13287" y="6724"/>
                    <a:pt x="12441" y="8925"/>
                  </a:cubicBezTo>
                  <a:cubicBezTo>
                    <a:pt x="11106" y="9415"/>
                    <a:pt x="10061" y="10466"/>
                    <a:pt x="9572" y="11794"/>
                  </a:cubicBezTo>
                  <a:cubicBezTo>
                    <a:pt x="8984" y="12020"/>
                    <a:pt x="8376" y="12128"/>
                    <a:pt x="7776" y="12128"/>
                  </a:cubicBezTo>
                  <a:cubicBezTo>
                    <a:pt x="6123" y="12128"/>
                    <a:pt x="4531" y="11307"/>
                    <a:pt x="3590" y="9857"/>
                  </a:cubicBezTo>
                  <a:cubicBezTo>
                    <a:pt x="2301" y="7874"/>
                    <a:pt x="2579" y="5270"/>
                    <a:pt x="4244" y="3604"/>
                  </a:cubicBezTo>
                  <a:cubicBezTo>
                    <a:pt x="5212" y="2637"/>
                    <a:pt x="6491" y="2138"/>
                    <a:pt x="7781" y="2138"/>
                  </a:cubicBezTo>
                  <a:close/>
                  <a:moveTo>
                    <a:pt x="7771" y="710"/>
                  </a:moveTo>
                  <a:cubicBezTo>
                    <a:pt x="8023" y="710"/>
                    <a:pt x="8278" y="725"/>
                    <a:pt x="8534" y="755"/>
                  </a:cubicBezTo>
                  <a:cubicBezTo>
                    <a:pt x="12355" y="1211"/>
                    <a:pt x="14920" y="4893"/>
                    <a:pt x="14021" y="8635"/>
                  </a:cubicBezTo>
                  <a:cubicBezTo>
                    <a:pt x="13770" y="8635"/>
                    <a:pt x="13518" y="8661"/>
                    <a:pt x="13267" y="8701"/>
                  </a:cubicBezTo>
                  <a:cubicBezTo>
                    <a:pt x="13981" y="6202"/>
                    <a:pt x="12917" y="3538"/>
                    <a:pt x="10676" y="2216"/>
                  </a:cubicBezTo>
                  <a:cubicBezTo>
                    <a:pt x="9776" y="1688"/>
                    <a:pt x="8778" y="1430"/>
                    <a:pt x="7787" y="1430"/>
                  </a:cubicBezTo>
                  <a:cubicBezTo>
                    <a:pt x="6310" y="1430"/>
                    <a:pt x="4848" y="2002"/>
                    <a:pt x="3749" y="3102"/>
                  </a:cubicBezTo>
                  <a:cubicBezTo>
                    <a:pt x="1904" y="4940"/>
                    <a:pt x="1541" y="7788"/>
                    <a:pt x="2863" y="10029"/>
                  </a:cubicBezTo>
                  <a:cubicBezTo>
                    <a:pt x="3905" y="11804"/>
                    <a:pt x="5796" y="12841"/>
                    <a:pt x="7779" y="12841"/>
                  </a:cubicBezTo>
                  <a:cubicBezTo>
                    <a:pt x="8300" y="12841"/>
                    <a:pt x="8828" y="12769"/>
                    <a:pt x="9347" y="12620"/>
                  </a:cubicBezTo>
                  <a:lnTo>
                    <a:pt x="9347" y="12620"/>
                  </a:lnTo>
                  <a:cubicBezTo>
                    <a:pt x="9308" y="12872"/>
                    <a:pt x="9281" y="13123"/>
                    <a:pt x="9275" y="13381"/>
                  </a:cubicBezTo>
                  <a:cubicBezTo>
                    <a:pt x="8768" y="13502"/>
                    <a:pt x="8264" y="13560"/>
                    <a:pt x="7770" y="13560"/>
                  </a:cubicBezTo>
                  <a:cubicBezTo>
                    <a:pt x="4329" y="13560"/>
                    <a:pt x="1362" y="10764"/>
                    <a:pt x="1356" y="7134"/>
                  </a:cubicBezTo>
                  <a:cubicBezTo>
                    <a:pt x="1356" y="3546"/>
                    <a:pt x="4278" y="710"/>
                    <a:pt x="7771" y="710"/>
                  </a:cubicBezTo>
                  <a:close/>
                  <a:moveTo>
                    <a:pt x="14091" y="9347"/>
                  </a:moveTo>
                  <a:cubicBezTo>
                    <a:pt x="14619" y="9347"/>
                    <a:pt x="15152" y="9449"/>
                    <a:pt x="15660" y="9659"/>
                  </a:cubicBezTo>
                  <a:cubicBezTo>
                    <a:pt x="17194" y="10294"/>
                    <a:pt x="18198" y="11788"/>
                    <a:pt x="18198" y="13447"/>
                  </a:cubicBezTo>
                  <a:cubicBezTo>
                    <a:pt x="18192" y="15714"/>
                    <a:pt x="16354" y="17545"/>
                    <a:pt x="14094" y="17552"/>
                  </a:cubicBezTo>
                  <a:cubicBezTo>
                    <a:pt x="12434" y="17552"/>
                    <a:pt x="10940" y="16553"/>
                    <a:pt x="10299" y="15020"/>
                  </a:cubicBezTo>
                  <a:cubicBezTo>
                    <a:pt x="9665" y="13486"/>
                    <a:pt x="10022" y="11722"/>
                    <a:pt x="11192" y="10545"/>
                  </a:cubicBezTo>
                  <a:cubicBezTo>
                    <a:pt x="11978" y="9763"/>
                    <a:pt x="13025" y="9347"/>
                    <a:pt x="14091" y="9347"/>
                  </a:cubicBezTo>
                  <a:close/>
                  <a:moveTo>
                    <a:pt x="7782" y="1"/>
                  </a:moveTo>
                  <a:cubicBezTo>
                    <a:pt x="5935" y="1"/>
                    <a:pt x="4109" y="719"/>
                    <a:pt x="2737" y="2091"/>
                  </a:cubicBezTo>
                  <a:cubicBezTo>
                    <a:pt x="490" y="4331"/>
                    <a:pt x="1" y="7788"/>
                    <a:pt x="1521" y="10565"/>
                  </a:cubicBezTo>
                  <a:cubicBezTo>
                    <a:pt x="2794" y="12884"/>
                    <a:pt x="5214" y="14271"/>
                    <a:pt x="7776" y="14271"/>
                  </a:cubicBezTo>
                  <a:cubicBezTo>
                    <a:pt x="8288" y="14271"/>
                    <a:pt x="8806" y="14216"/>
                    <a:pt x="9321" y="14101"/>
                  </a:cubicBezTo>
                  <a:cubicBezTo>
                    <a:pt x="9566" y="15912"/>
                    <a:pt x="10822" y="17426"/>
                    <a:pt x="12553" y="18014"/>
                  </a:cubicBezTo>
                  <a:cubicBezTo>
                    <a:pt x="13055" y="18183"/>
                    <a:pt x="13572" y="18265"/>
                    <a:pt x="14085" y="18265"/>
                  </a:cubicBezTo>
                  <a:cubicBezTo>
                    <a:pt x="15343" y="18265"/>
                    <a:pt x="16577" y="17771"/>
                    <a:pt x="17498" y="16851"/>
                  </a:cubicBezTo>
                  <a:cubicBezTo>
                    <a:pt x="18787" y="15562"/>
                    <a:pt x="19236" y="13645"/>
                    <a:pt x="18655" y="11913"/>
                  </a:cubicBezTo>
                  <a:cubicBezTo>
                    <a:pt x="18073" y="10175"/>
                    <a:pt x="16559" y="8925"/>
                    <a:pt x="14741" y="8674"/>
                  </a:cubicBezTo>
                  <a:cubicBezTo>
                    <a:pt x="15429" y="5581"/>
                    <a:pt x="13988" y="2401"/>
                    <a:pt x="11212" y="881"/>
                  </a:cubicBezTo>
                  <a:cubicBezTo>
                    <a:pt x="10132" y="289"/>
                    <a:pt x="8953" y="1"/>
                    <a:pt x="7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53;p76">
              <a:extLst>
                <a:ext uri="{FF2B5EF4-FFF2-40B4-BE49-F238E27FC236}">
                  <a16:creationId xmlns:a16="http://schemas.microsoft.com/office/drawing/2014/main" id="{3B192B6B-3C3A-A0FA-E5ED-1D0CB242A160}"/>
                </a:ext>
              </a:extLst>
            </p:cNvPr>
            <p:cNvSpPr/>
            <p:nvPr/>
          </p:nvSpPr>
          <p:spPr>
            <a:xfrm>
              <a:off x="5548910" y="3056631"/>
              <a:ext cx="48914" cy="79253"/>
            </a:xfrm>
            <a:custGeom>
              <a:avLst/>
              <a:gdLst/>
              <a:ahLst/>
              <a:cxnLst/>
              <a:rect l="l" t="t" r="r" b="b"/>
              <a:pathLst>
                <a:path w="2420" h="3921" extrusionOk="0">
                  <a:moveTo>
                    <a:pt x="358" y="1"/>
                  </a:moveTo>
                  <a:cubicBezTo>
                    <a:pt x="179" y="1"/>
                    <a:pt x="1" y="120"/>
                    <a:pt x="1" y="358"/>
                  </a:cubicBezTo>
                  <a:lnTo>
                    <a:pt x="1" y="3564"/>
                  </a:lnTo>
                  <a:cubicBezTo>
                    <a:pt x="1" y="3762"/>
                    <a:pt x="159" y="3921"/>
                    <a:pt x="358" y="3921"/>
                  </a:cubicBezTo>
                  <a:lnTo>
                    <a:pt x="1944" y="3921"/>
                  </a:lnTo>
                  <a:cubicBezTo>
                    <a:pt x="2420" y="3921"/>
                    <a:pt x="2420" y="3207"/>
                    <a:pt x="1944" y="3207"/>
                  </a:cubicBezTo>
                  <a:lnTo>
                    <a:pt x="714" y="3207"/>
                  </a:lnTo>
                  <a:lnTo>
                    <a:pt x="714" y="358"/>
                  </a:lnTo>
                  <a:cubicBezTo>
                    <a:pt x="714" y="120"/>
                    <a:pt x="536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54;p76">
              <a:extLst>
                <a:ext uri="{FF2B5EF4-FFF2-40B4-BE49-F238E27FC236}">
                  <a16:creationId xmlns:a16="http://schemas.microsoft.com/office/drawing/2014/main" id="{C50D5B88-B904-6586-6F16-EB286BE2BB22}"/>
                </a:ext>
              </a:extLst>
            </p:cNvPr>
            <p:cNvSpPr/>
            <p:nvPr/>
          </p:nvSpPr>
          <p:spPr>
            <a:xfrm>
              <a:off x="5481582" y="3121432"/>
              <a:ext cx="16837" cy="14452"/>
            </a:xfrm>
            <a:custGeom>
              <a:avLst/>
              <a:gdLst/>
              <a:ahLst/>
              <a:cxnLst/>
              <a:rect l="l" t="t" r="r" b="b"/>
              <a:pathLst>
                <a:path w="833" h="715" extrusionOk="0">
                  <a:moveTo>
                    <a:pt x="476" y="1"/>
                  </a:moveTo>
                  <a:cubicBezTo>
                    <a:pt x="159" y="1"/>
                    <a:pt x="0" y="391"/>
                    <a:pt x="225" y="609"/>
                  </a:cubicBezTo>
                  <a:cubicBezTo>
                    <a:pt x="298" y="682"/>
                    <a:pt x="387" y="714"/>
                    <a:pt x="475" y="714"/>
                  </a:cubicBezTo>
                  <a:cubicBezTo>
                    <a:pt x="658" y="714"/>
                    <a:pt x="833" y="572"/>
                    <a:pt x="833" y="358"/>
                  </a:cubicBezTo>
                  <a:cubicBezTo>
                    <a:pt x="833" y="159"/>
                    <a:pt x="674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5;p76">
              <a:extLst>
                <a:ext uri="{FF2B5EF4-FFF2-40B4-BE49-F238E27FC236}">
                  <a16:creationId xmlns:a16="http://schemas.microsoft.com/office/drawing/2014/main" id="{37EDBF93-6E98-F44F-FD15-5D83CB91F3CF}"/>
                </a:ext>
              </a:extLst>
            </p:cNvPr>
            <p:cNvSpPr/>
            <p:nvPr/>
          </p:nvSpPr>
          <p:spPr>
            <a:xfrm>
              <a:off x="5489849" y="3153954"/>
              <a:ext cx="20354" cy="14391"/>
            </a:xfrm>
            <a:custGeom>
              <a:avLst/>
              <a:gdLst/>
              <a:ahLst/>
              <a:cxnLst/>
              <a:rect l="l" t="t" r="r" b="b"/>
              <a:pathLst>
                <a:path w="1007" h="712" extrusionOk="0">
                  <a:moveTo>
                    <a:pt x="492" y="0"/>
                  </a:moveTo>
                  <a:cubicBezTo>
                    <a:pt x="435" y="0"/>
                    <a:pt x="374" y="16"/>
                    <a:pt x="312" y="51"/>
                  </a:cubicBezTo>
                  <a:cubicBezTo>
                    <a:pt x="1" y="243"/>
                    <a:pt x="140" y="712"/>
                    <a:pt x="497" y="712"/>
                  </a:cubicBezTo>
                  <a:cubicBezTo>
                    <a:pt x="563" y="712"/>
                    <a:pt x="629" y="692"/>
                    <a:pt x="688" y="659"/>
                  </a:cubicBezTo>
                  <a:cubicBezTo>
                    <a:pt x="1006" y="447"/>
                    <a:pt x="802" y="0"/>
                    <a:pt x="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6;p76">
              <a:extLst>
                <a:ext uri="{FF2B5EF4-FFF2-40B4-BE49-F238E27FC236}">
                  <a16:creationId xmlns:a16="http://schemas.microsoft.com/office/drawing/2014/main" id="{CD2439C9-3CC6-526A-43D3-266F90B369A4}"/>
                </a:ext>
              </a:extLst>
            </p:cNvPr>
            <p:cNvSpPr/>
            <p:nvPr/>
          </p:nvSpPr>
          <p:spPr>
            <a:xfrm>
              <a:off x="5514509" y="3177643"/>
              <a:ext cx="18393" cy="14472"/>
            </a:xfrm>
            <a:custGeom>
              <a:avLst/>
              <a:gdLst/>
              <a:ahLst/>
              <a:cxnLst/>
              <a:rect l="l" t="t" r="r" b="b"/>
              <a:pathLst>
                <a:path w="910" h="716" extrusionOk="0">
                  <a:moveTo>
                    <a:pt x="453" y="1"/>
                  </a:moveTo>
                  <a:cubicBezTo>
                    <a:pt x="329" y="1"/>
                    <a:pt x="209" y="66"/>
                    <a:pt x="143" y="181"/>
                  </a:cubicBezTo>
                  <a:cubicBezTo>
                    <a:pt x="0" y="424"/>
                    <a:pt x="188" y="715"/>
                    <a:pt x="452" y="715"/>
                  </a:cubicBezTo>
                  <a:cubicBezTo>
                    <a:pt x="483" y="715"/>
                    <a:pt x="514" y="711"/>
                    <a:pt x="546" y="703"/>
                  </a:cubicBezTo>
                  <a:cubicBezTo>
                    <a:pt x="850" y="624"/>
                    <a:pt x="909" y="214"/>
                    <a:pt x="632" y="49"/>
                  </a:cubicBezTo>
                  <a:cubicBezTo>
                    <a:pt x="575" y="16"/>
                    <a:pt x="514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7;p76">
              <a:extLst>
                <a:ext uri="{FF2B5EF4-FFF2-40B4-BE49-F238E27FC236}">
                  <a16:creationId xmlns:a16="http://schemas.microsoft.com/office/drawing/2014/main" id="{12D3D69B-C94A-02F7-E23E-D21D947C0ED5}"/>
                </a:ext>
              </a:extLst>
            </p:cNvPr>
            <p:cNvSpPr/>
            <p:nvPr/>
          </p:nvSpPr>
          <p:spPr>
            <a:xfrm>
              <a:off x="5548910" y="3186375"/>
              <a:ext cx="16857" cy="14432"/>
            </a:xfrm>
            <a:custGeom>
              <a:avLst/>
              <a:gdLst/>
              <a:ahLst/>
              <a:cxnLst/>
              <a:rect l="l" t="t" r="r" b="b"/>
              <a:pathLst>
                <a:path w="834" h="714" extrusionOk="0">
                  <a:moveTo>
                    <a:pt x="358" y="0"/>
                  </a:moveTo>
                  <a:cubicBezTo>
                    <a:pt x="159" y="0"/>
                    <a:pt x="1" y="159"/>
                    <a:pt x="1" y="357"/>
                  </a:cubicBezTo>
                  <a:cubicBezTo>
                    <a:pt x="1" y="572"/>
                    <a:pt x="176" y="714"/>
                    <a:pt x="359" y="714"/>
                  </a:cubicBezTo>
                  <a:cubicBezTo>
                    <a:pt x="447" y="714"/>
                    <a:pt x="536" y="681"/>
                    <a:pt x="609" y="608"/>
                  </a:cubicBezTo>
                  <a:cubicBezTo>
                    <a:pt x="833" y="384"/>
                    <a:pt x="675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8;p76">
              <a:extLst>
                <a:ext uri="{FF2B5EF4-FFF2-40B4-BE49-F238E27FC236}">
                  <a16:creationId xmlns:a16="http://schemas.microsoft.com/office/drawing/2014/main" id="{21AA8C52-F213-2A69-F4E7-52CD904CE008}"/>
                </a:ext>
              </a:extLst>
            </p:cNvPr>
            <p:cNvSpPr/>
            <p:nvPr/>
          </p:nvSpPr>
          <p:spPr>
            <a:xfrm>
              <a:off x="5580300" y="3177623"/>
              <a:ext cx="16271" cy="14533"/>
            </a:xfrm>
            <a:custGeom>
              <a:avLst/>
              <a:gdLst/>
              <a:ahLst/>
              <a:cxnLst/>
              <a:rect l="l" t="t" r="r" b="b"/>
              <a:pathLst>
                <a:path w="805" h="719" extrusionOk="0">
                  <a:moveTo>
                    <a:pt x="411" y="1"/>
                  </a:moveTo>
                  <a:cubicBezTo>
                    <a:pt x="345" y="1"/>
                    <a:pt x="276" y="20"/>
                    <a:pt x="212" y="63"/>
                  </a:cubicBezTo>
                  <a:cubicBezTo>
                    <a:pt x="47" y="169"/>
                    <a:pt x="1" y="394"/>
                    <a:pt x="113" y="559"/>
                  </a:cubicBezTo>
                  <a:cubicBezTo>
                    <a:pt x="184" y="667"/>
                    <a:pt x="295" y="718"/>
                    <a:pt x="405" y="718"/>
                  </a:cubicBezTo>
                  <a:cubicBezTo>
                    <a:pt x="563" y="718"/>
                    <a:pt x="719" y="614"/>
                    <a:pt x="755" y="427"/>
                  </a:cubicBezTo>
                  <a:cubicBezTo>
                    <a:pt x="805" y="191"/>
                    <a:pt x="619" y="1"/>
                    <a:pt x="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59;p76">
              <a:extLst>
                <a:ext uri="{FF2B5EF4-FFF2-40B4-BE49-F238E27FC236}">
                  <a16:creationId xmlns:a16="http://schemas.microsoft.com/office/drawing/2014/main" id="{A3697295-D6A1-9A78-F097-6B509EDEC05D}"/>
                </a:ext>
              </a:extLst>
            </p:cNvPr>
            <p:cNvSpPr/>
            <p:nvPr/>
          </p:nvSpPr>
          <p:spPr>
            <a:xfrm>
              <a:off x="5601301" y="3153631"/>
              <a:ext cx="20981" cy="14715"/>
            </a:xfrm>
            <a:custGeom>
              <a:avLst/>
              <a:gdLst/>
              <a:ahLst/>
              <a:cxnLst/>
              <a:rect l="l" t="t" r="r" b="b"/>
              <a:pathLst>
                <a:path w="1038" h="728" extrusionOk="0">
                  <a:moveTo>
                    <a:pt x="527" y="1"/>
                  </a:moveTo>
                  <a:cubicBezTo>
                    <a:pt x="208" y="1"/>
                    <a:pt x="0" y="472"/>
                    <a:pt x="357" y="675"/>
                  </a:cubicBezTo>
                  <a:cubicBezTo>
                    <a:pt x="410" y="708"/>
                    <a:pt x="476" y="728"/>
                    <a:pt x="542" y="728"/>
                  </a:cubicBezTo>
                  <a:cubicBezTo>
                    <a:pt x="905" y="728"/>
                    <a:pt x="1038" y="259"/>
                    <a:pt x="733" y="67"/>
                  </a:cubicBezTo>
                  <a:cubicBezTo>
                    <a:pt x="663" y="21"/>
                    <a:pt x="592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0;p76">
              <a:extLst>
                <a:ext uri="{FF2B5EF4-FFF2-40B4-BE49-F238E27FC236}">
                  <a16:creationId xmlns:a16="http://schemas.microsoft.com/office/drawing/2014/main" id="{C6EBBCB1-DED1-6E60-D5CF-D0E981790369}"/>
                </a:ext>
              </a:extLst>
            </p:cNvPr>
            <p:cNvSpPr/>
            <p:nvPr/>
          </p:nvSpPr>
          <p:spPr>
            <a:xfrm>
              <a:off x="5611306" y="3121432"/>
              <a:ext cx="19263" cy="14452"/>
            </a:xfrm>
            <a:custGeom>
              <a:avLst/>
              <a:gdLst/>
              <a:ahLst/>
              <a:cxnLst/>
              <a:rect l="l" t="t" r="r" b="b"/>
              <a:pathLst>
                <a:path w="953" h="715" extrusionOk="0">
                  <a:moveTo>
                    <a:pt x="476" y="1"/>
                  </a:moveTo>
                  <a:cubicBezTo>
                    <a:pt x="1" y="1"/>
                    <a:pt x="1" y="715"/>
                    <a:pt x="476" y="715"/>
                  </a:cubicBezTo>
                  <a:cubicBezTo>
                    <a:pt x="952" y="715"/>
                    <a:pt x="952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1;p76">
              <a:extLst>
                <a:ext uri="{FF2B5EF4-FFF2-40B4-BE49-F238E27FC236}">
                  <a16:creationId xmlns:a16="http://schemas.microsoft.com/office/drawing/2014/main" id="{C874692E-859B-B5C3-F4A1-CAEBE8A54E82}"/>
                </a:ext>
              </a:extLst>
            </p:cNvPr>
            <p:cNvSpPr/>
            <p:nvPr/>
          </p:nvSpPr>
          <p:spPr>
            <a:xfrm>
              <a:off x="5602231" y="3088931"/>
              <a:ext cx="20334" cy="14492"/>
            </a:xfrm>
            <a:custGeom>
              <a:avLst/>
              <a:gdLst/>
              <a:ahLst/>
              <a:cxnLst/>
              <a:rect l="l" t="t" r="r" b="b"/>
              <a:pathLst>
                <a:path w="1006" h="717" extrusionOk="0">
                  <a:moveTo>
                    <a:pt x="509" y="1"/>
                  </a:moveTo>
                  <a:cubicBezTo>
                    <a:pt x="475" y="1"/>
                    <a:pt x="440" y="5"/>
                    <a:pt x="403" y="16"/>
                  </a:cubicBezTo>
                  <a:cubicBezTo>
                    <a:pt x="0" y="135"/>
                    <a:pt x="86" y="716"/>
                    <a:pt x="502" y="716"/>
                  </a:cubicBezTo>
                  <a:cubicBezTo>
                    <a:pt x="562" y="716"/>
                    <a:pt x="628" y="703"/>
                    <a:pt x="687" y="664"/>
                  </a:cubicBezTo>
                  <a:cubicBezTo>
                    <a:pt x="1006" y="466"/>
                    <a:pt x="839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2;p76">
              <a:extLst>
                <a:ext uri="{FF2B5EF4-FFF2-40B4-BE49-F238E27FC236}">
                  <a16:creationId xmlns:a16="http://schemas.microsoft.com/office/drawing/2014/main" id="{ABC0F99C-A330-3CDE-0A44-0DB01D768A36}"/>
                </a:ext>
              </a:extLst>
            </p:cNvPr>
            <p:cNvSpPr/>
            <p:nvPr/>
          </p:nvSpPr>
          <p:spPr>
            <a:xfrm>
              <a:off x="5577855" y="3065221"/>
              <a:ext cx="18899" cy="14593"/>
            </a:xfrm>
            <a:custGeom>
              <a:avLst/>
              <a:gdLst/>
              <a:ahLst/>
              <a:cxnLst/>
              <a:rect l="l" t="t" r="r" b="b"/>
              <a:pathLst>
                <a:path w="935" h="722" extrusionOk="0">
                  <a:moveTo>
                    <a:pt x="521" y="1"/>
                  </a:moveTo>
                  <a:cubicBezTo>
                    <a:pt x="202" y="1"/>
                    <a:pt x="1" y="472"/>
                    <a:pt x="353" y="673"/>
                  </a:cubicBezTo>
                  <a:cubicBezTo>
                    <a:pt x="410" y="706"/>
                    <a:pt x="471" y="721"/>
                    <a:pt x="531" y="721"/>
                  </a:cubicBezTo>
                  <a:cubicBezTo>
                    <a:pt x="655" y="721"/>
                    <a:pt x="774" y="656"/>
                    <a:pt x="836" y="541"/>
                  </a:cubicBezTo>
                  <a:cubicBezTo>
                    <a:pt x="935" y="369"/>
                    <a:pt x="876" y="151"/>
                    <a:pt x="704" y="58"/>
                  </a:cubicBezTo>
                  <a:lnTo>
                    <a:pt x="704" y="52"/>
                  </a:lnTo>
                  <a:cubicBezTo>
                    <a:pt x="641" y="16"/>
                    <a:pt x="579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3;p76">
              <a:extLst>
                <a:ext uri="{FF2B5EF4-FFF2-40B4-BE49-F238E27FC236}">
                  <a16:creationId xmlns:a16="http://schemas.microsoft.com/office/drawing/2014/main" id="{86EEE47F-FA50-F5BD-2C3A-331B4B1689A0}"/>
                </a:ext>
              </a:extLst>
            </p:cNvPr>
            <p:cNvSpPr/>
            <p:nvPr/>
          </p:nvSpPr>
          <p:spPr>
            <a:xfrm>
              <a:off x="5515216" y="3065323"/>
              <a:ext cx="16756" cy="14412"/>
            </a:xfrm>
            <a:custGeom>
              <a:avLst/>
              <a:gdLst/>
              <a:ahLst/>
              <a:cxnLst/>
              <a:rect l="l" t="t" r="r" b="b"/>
              <a:pathLst>
                <a:path w="829" h="713" extrusionOk="0">
                  <a:moveTo>
                    <a:pt x="418" y="1"/>
                  </a:moveTo>
                  <a:cubicBezTo>
                    <a:pt x="276" y="1"/>
                    <a:pt x="134" y="84"/>
                    <a:pt x="81" y="245"/>
                  </a:cubicBezTo>
                  <a:cubicBezTo>
                    <a:pt x="0" y="487"/>
                    <a:pt x="192" y="712"/>
                    <a:pt x="419" y="712"/>
                  </a:cubicBezTo>
                  <a:cubicBezTo>
                    <a:pt x="471" y="712"/>
                    <a:pt x="524" y="701"/>
                    <a:pt x="577" y="675"/>
                  </a:cubicBezTo>
                  <a:cubicBezTo>
                    <a:pt x="755" y="589"/>
                    <a:pt x="828" y="371"/>
                    <a:pt x="736" y="199"/>
                  </a:cubicBezTo>
                  <a:cubicBezTo>
                    <a:pt x="670" y="66"/>
                    <a:pt x="544" y="1"/>
                    <a:pt x="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4;p76">
              <a:extLst>
                <a:ext uri="{FF2B5EF4-FFF2-40B4-BE49-F238E27FC236}">
                  <a16:creationId xmlns:a16="http://schemas.microsoft.com/office/drawing/2014/main" id="{5AD74D48-6C24-762F-B81E-41412F95BD83}"/>
                </a:ext>
              </a:extLst>
            </p:cNvPr>
            <p:cNvSpPr/>
            <p:nvPr/>
          </p:nvSpPr>
          <p:spPr>
            <a:xfrm>
              <a:off x="5489364" y="3088971"/>
              <a:ext cx="21587" cy="14755"/>
            </a:xfrm>
            <a:custGeom>
              <a:avLst/>
              <a:gdLst/>
              <a:ahLst/>
              <a:cxnLst/>
              <a:rect l="l" t="t" r="r" b="b"/>
              <a:pathLst>
                <a:path w="1068" h="730" extrusionOk="0">
                  <a:moveTo>
                    <a:pt x="518" y="0"/>
                  </a:moveTo>
                  <a:cubicBezTo>
                    <a:pt x="206" y="0"/>
                    <a:pt x="0" y="457"/>
                    <a:pt x="342" y="662"/>
                  </a:cubicBezTo>
                  <a:cubicBezTo>
                    <a:pt x="413" y="709"/>
                    <a:pt x="483" y="730"/>
                    <a:pt x="548" y="730"/>
                  </a:cubicBezTo>
                  <a:cubicBezTo>
                    <a:pt x="862" y="730"/>
                    <a:pt x="1068" y="257"/>
                    <a:pt x="712" y="60"/>
                  </a:cubicBezTo>
                  <a:cubicBezTo>
                    <a:pt x="646" y="18"/>
                    <a:pt x="579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225;p76">
            <a:extLst>
              <a:ext uri="{FF2B5EF4-FFF2-40B4-BE49-F238E27FC236}">
                <a16:creationId xmlns:a16="http://schemas.microsoft.com/office/drawing/2014/main" id="{19EAA42A-112D-E0A8-F7C1-6F7A752E1C12}"/>
              </a:ext>
            </a:extLst>
          </p:cNvPr>
          <p:cNvGrpSpPr/>
          <p:nvPr/>
        </p:nvGrpSpPr>
        <p:grpSpPr>
          <a:xfrm>
            <a:off x="4435175" y="20708"/>
            <a:ext cx="411035" cy="404541"/>
            <a:chOff x="4059168" y="3441437"/>
            <a:chExt cx="374861" cy="368939"/>
          </a:xfrm>
        </p:grpSpPr>
        <p:sp>
          <p:nvSpPr>
            <p:cNvPr id="25" name="Google Shape;1226;p76">
              <a:extLst>
                <a:ext uri="{FF2B5EF4-FFF2-40B4-BE49-F238E27FC236}">
                  <a16:creationId xmlns:a16="http://schemas.microsoft.com/office/drawing/2014/main" id="{33A13E34-A3C7-BBA1-2030-3ADFE6F22B72}"/>
                </a:ext>
              </a:extLst>
            </p:cNvPr>
            <p:cNvSpPr/>
            <p:nvPr/>
          </p:nvSpPr>
          <p:spPr>
            <a:xfrm>
              <a:off x="4059168" y="3441437"/>
              <a:ext cx="374861" cy="368939"/>
            </a:xfrm>
            <a:custGeom>
              <a:avLst/>
              <a:gdLst/>
              <a:ahLst/>
              <a:cxnLst/>
              <a:rect l="l" t="t" r="r" b="b"/>
              <a:pathLst>
                <a:path w="18546" h="18253" extrusionOk="0">
                  <a:moveTo>
                    <a:pt x="16408" y="1243"/>
                  </a:moveTo>
                  <a:lnTo>
                    <a:pt x="17169" y="1996"/>
                  </a:lnTo>
                  <a:lnTo>
                    <a:pt x="13639" y="5526"/>
                  </a:lnTo>
                  <a:lnTo>
                    <a:pt x="12885" y="4766"/>
                  </a:lnTo>
                  <a:lnTo>
                    <a:pt x="16408" y="1243"/>
                  </a:lnTo>
                  <a:close/>
                  <a:moveTo>
                    <a:pt x="10988" y="3887"/>
                  </a:moveTo>
                  <a:lnTo>
                    <a:pt x="14518" y="7417"/>
                  </a:lnTo>
                  <a:lnTo>
                    <a:pt x="14267" y="7661"/>
                  </a:lnTo>
                  <a:cubicBezTo>
                    <a:pt x="14197" y="7730"/>
                    <a:pt x="14106" y="7765"/>
                    <a:pt x="14015" y="7765"/>
                  </a:cubicBezTo>
                  <a:cubicBezTo>
                    <a:pt x="13925" y="7765"/>
                    <a:pt x="13834" y="7730"/>
                    <a:pt x="13764" y="7661"/>
                  </a:cubicBezTo>
                  <a:lnTo>
                    <a:pt x="10743" y="4640"/>
                  </a:lnTo>
                  <a:cubicBezTo>
                    <a:pt x="10605" y="4495"/>
                    <a:pt x="10605" y="4277"/>
                    <a:pt x="10743" y="4131"/>
                  </a:cubicBezTo>
                  <a:lnTo>
                    <a:pt x="10743" y="4138"/>
                  </a:lnTo>
                  <a:lnTo>
                    <a:pt x="10988" y="3887"/>
                  </a:lnTo>
                  <a:close/>
                  <a:moveTo>
                    <a:pt x="10492" y="5400"/>
                  </a:moveTo>
                  <a:lnTo>
                    <a:pt x="12938" y="7853"/>
                  </a:lnTo>
                  <a:lnTo>
                    <a:pt x="8040" y="7853"/>
                  </a:lnTo>
                  <a:lnTo>
                    <a:pt x="10492" y="5400"/>
                  </a:lnTo>
                  <a:close/>
                  <a:moveTo>
                    <a:pt x="12363" y="8560"/>
                  </a:moveTo>
                  <a:lnTo>
                    <a:pt x="10922" y="10001"/>
                  </a:lnTo>
                  <a:lnTo>
                    <a:pt x="10545" y="9624"/>
                  </a:lnTo>
                  <a:cubicBezTo>
                    <a:pt x="10466" y="9546"/>
                    <a:pt x="10379" y="9513"/>
                    <a:pt x="10295" y="9513"/>
                  </a:cubicBezTo>
                  <a:cubicBezTo>
                    <a:pt x="10019" y="9513"/>
                    <a:pt x="9784" y="9868"/>
                    <a:pt x="10043" y="10127"/>
                  </a:cubicBezTo>
                  <a:lnTo>
                    <a:pt x="10420" y="10503"/>
                  </a:lnTo>
                  <a:lnTo>
                    <a:pt x="9792" y="11138"/>
                  </a:lnTo>
                  <a:lnTo>
                    <a:pt x="9408" y="10755"/>
                  </a:lnTo>
                  <a:cubicBezTo>
                    <a:pt x="9332" y="10684"/>
                    <a:pt x="9249" y="10655"/>
                    <a:pt x="9169" y="10655"/>
                  </a:cubicBezTo>
                  <a:cubicBezTo>
                    <a:pt x="8896" y="10655"/>
                    <a:pt x="8665" y="11003"/>
                    <a:pt x="8906" y="11264"/>
                  </a:cubicBezTo>
                  <a:lnTo>
                    <a:pt x="9283" y="11640"/>
                  </a:lnTo>
                  <a:lnTo>
                    <a:pt x="8655" y="12268"/>
                  </a:lnTo>
                  <a:lnTo>
                    <a:pt x="8278" y="11892"/>
                  </a:lnTo>
                  <a:cubicBezTo>
                    <a:pt x="8199" y="11813"/>
                    <a:pt x="8112" y="11780"/>
                    <a:pt x="8028" y="11780"/>
                  </a:cubicBezTo>
                  <a:cubicBezTo>
                    <a:pt x="7752" y="11780"/>
                    <a:pt x="7517" y="12135"/>
                    <a:pt x="7776" y="12394"/>
                  </a:cubicBezTo>
                  <a:lnTo>
                    <a:pt x="8152" y="12771"/>
                  </a:lnTo>
                  <a:lnTo>
                    <a:pt x="7518" y="13405"/>
                  </a:lnTo>
                  <a:lnTo>
                    <a:pt x="7141" y="13022"/>
                  </a:lnTo>
                  <a:cubicBezTo>
                    <a:pt x="7061" y="12936"/>
                    <a:pt x="6971" y="12900"/>
                    <a:pt x="6884" y="12900"/>
                  </a:cubicBezTo>
                  <a:cubicBezTo>
                    <a:pt x="6604" y="12900"/>
                    <a:pt x="6361" y="13273"/>
                    <a:pt x="6639" y="13531"/>
                  </a:cubicBezTo>
                  <a:lnTo>
                    <a:pt x="7015" y="13908"/>
                  </a:lnTo>
                  <a:lnTo>
                    <a:pt x="6639" y="14284"/>
                  </a:lnTo>
                  <a:cubicBezTo>
                    <a:pt x="6572" y="14351"/>
                    <a:pt x="6480" y="14390"/>
                    <a:pt x="6387" y="14390"/>
                  </a:cubicBezTo>
                  <a:cubicBezTo>
                    <a:pt x="6288" y="14390"/>
                    <a:pt x="6202" y="14351"/>
                    <a:pt x="6136" y="14284"/>
                  </a:cubicBezTo>
                  <a:lnTo>
                    <a:pt x="4120" y="12268"/>
                  </a:lnTo>
                  <a:cubicBezTo>
                    <a:pt x="3981" y="12130"/>
                    <a:pt x="3981" y="11905"/>
                    <a:pt x="4120" y="11766"/>
                  </a:cubicBezTo>
                  <a:lnTo>
                    <a:pt x="7326" y="8560"/>
                  </a:lnTo>
                  <a:close/>
                  <a:moveTo>
                    <a:pt x="3869" y="13028"/>
                  </a:moveTo>
                  <a:lnTo>
                    <a:pt x="5383" y="14542"/>
                  </a:lnTo>
                  <a:lnTo>
                    <a:pt x="5131" y="14793"/>
                  </a:lnTo>
                  <a:cubicBezTo>
                    <a:pt x="5065" y="14859"/>
                    <a:pt x="4979" y="14899"/>
                    <a:pt x="4880" y="14899"/>
                  </a:cubicBezTo>
                  <a:lnTo>
                    <a:pt x="4874" y="14893"/>
                  </a:lnTo>
                  <a:cubicBezTo>
                    <a:pt x="4781" y="14893"/>
                    <a:pt x="4689" y="14853"/>
                    <a:pt x="4629" y="14787"/>
                  </a:cubicBezTo>
                  <a:lnTo>
                    <a:pt x="3618" y="13782"/>
                  </a:lnTo>
                  <a:cubicBezTo>
                    <a:pt x="3479" y="13643"/>
                    <a:pt x="3479" y="13418"/>
                    <a:pt x="3618" y="13280"/>
                  </a:cubicBezTo>
                  <a:lnTo>
                    <a:pt x="3869" y="13028"/>
                  </a:lnTo>
                  <a:close/>
                  <a:moveTo>
                    <a:pt x="16035" y="1"/>
                  </a:moveTo>
                  <a:cubicBezTo>
                    <a:pt x="15761" y="1"/>
                    <a:pt x="15522" y="356"/>
                    <a:pt x="15780" y="615"/>
                  </a:cubicBezTo>
                  <a:lnTo>
                    <a:pt x="15906" y="740"/>
                  </a:lnTo>
                  <a:lnTo>
                    <a:pt x="12383" y="4270"/>
                  </a:lnTo>
                  <a:lnTo>
                    <a:pt x="11246" y="3133"/>
                  </a:lnTo>
                  <a:cubicBezTo>
                    <a:pt x="11176" y="3064"/>
                    <a:pt x="11086" y="3029"/>
                    <a:pt x="10995" y="3029"/>
                  </a:cubicBezTo>
                  <a:cubicBezTo>
                    <a:pt x="10904" y="3029"/>
                    <a:pt x="10813" y="3064"/>
                    <a:pt x="10743" y="3133"/>
                  </a:cubicBezTo>
                  <a:lnTo>
                    <a:pt x="10241" y="3636"/>
                  </a:lnTo>
                  <a:cubicBezTo>
                    <a:pt x="9917" y="3959"/>
                    <a:pt x="9838" y="4442"/>
                    <a:pt x="10030" y="4852"/>
                  </a:cubicBezTo>
                  <a:lnTo>
                    <a:pt x="3618" y="11264"/>
                  </a:lnTo>
                  <a:cubicBezTo>
                    <a:pt x="3300" y="11587"/>
                    <a:pt x="3215" y="12070"/>
                    <a:pt x="3413" y="12480"/>
                  </a:cubicBezTo>
                  <a:lnTo>
                    <a:pt x="3115" y="12777"/>
                  </a:lnTo>
                  <a:cubicBezTo>
                    <a:pt x="2699" y="13194"/>
                    <a:pt x="2699" y="13868"/>
                    <a:pt x="3115" y="14291"/>
                  </a:cubicBezTo>
                  <a:lnTo>
                    <a:pt x="3367" y="14536"/>
                  </a:lnTo>
                  <a:lnTo>
                    <a:pt x="260" y="17636"/>
                  </a:lnTo>
                  <a:cubicBezTo>
                    <a:pt x="0" y="17895"/>
                    <a:pt x="242" y="18253"/>
                    <a:pt x="521" y="18253"/>
                  </a:cubicBezTo>
                  <a:cubicBezTo>
                    <a:pt x="604" y="18253"/>
                    <a:pt x="691" y="18221"/>
                    <a:pt x="769" y="18145"/>
                  </a:cubicBezTo>
                  <a:lnTo>
                    <a:pt x="3869" y="15038"/>
                  </a:lnTo>
                  <a:lnTo>
                    <a:pt x="4113" y="15289"/>
                  </a:lnTo>
                  <a:cubicBezTo>
                    <a:pt x="4325" y="15497"/>
                    <a:pt x="4599" y="15601"/>
                    <a:pt x="4873" y="15601"/>
                  </a:cubicBezTo>
                  <a:cubicBezTo>
                    <a:pt x="5146" y="15601"/>
                    <a:pt x="5419" y="15497"/>
                    <a:pt x="5627" y="15289"/>
                  </a:cubicBezTo>
                  <a:lnTo>
                    <a:pt x="5925" y="14998"/>
                  </a:lnTo>
                  <a:cubicBezTo>
                    <a:pt x="6070" y="15066"/>
                    <a:pt x="6225" y="15100"/>
                    <a:pt x="6379" y="15100"/>
                  </a:cubicBezTo>
                  <a:cubicBezTo>
                    <a:pt x="6658" y="15100"/>
                    <a:pt x="6932" y="14991"/>
                    <a:pt x="7141" y="14787"/>
                  </a:cubicBezTo>
                  <a:lnTo>
                    <a:pt x="13553" y="8375"/>
                  </a:lnTo>
                  <a:cubicBezTo>
                    <a:pt x="13692" y="8448"/>
                    <a:pt x="13850" y="8481"/>
                    <a:pt x="14009" y="8481"/>
                  </a:cubicBezTo>
                  <a:lnTo>
                    <a:pt x="14022" y="8487"/>
                  </a:lnTo>
                  <a:cubicBezTo>
                    <a:pt x="14300" y="8487"/>
                    <a:pt x="14577" y="8375"/>
                    <a:pt x="14776" y="8170"/>
                  </a:cubicBezTo>
                  <a:lnTo>
                    <a:pt x="15278" y="7668"/>
                  </a:lnTo>
                  <a:cubicBezTo>
                    <a:pt x="15417" y="7529"/>
                    <a:pt x="15417" y="7304"/>
                    <a:pt x="15278" y="7165"/>
                  </a:cubicBezTo>
                  <a:lnTo>
                    <a:pt x="14148" y="6035"/>
                  </a:lnTo>
                  <a:lnTo>
                    <a:pt x="17671" y="2505"/>
                  </a:lnTo>
                  <a:lnTo>
                    <a:pt x="17796" y="2631"/>
                  </a:lnTo>
                  <a:cubicBezTo>
                    <a:pt x="17873" y="2701"/>
                    <a:pt x="17957" y="2731"/>
                    <a:pt x="18037" y="2731"/>
                  </a:cubicBezTo>
                  <a:cubicBezTo>
                    <a:pt x="18311" y="2731"/>
                    <a:pt x="18546" y="2384"/>
                    <a:pt x="18305" y="2128"/>
                  </a:cubicBezTo>
                  <a:lnTo>
                    <a:pt x="16283" y="112"/>
                  </a:lnTo>
                  <a:cubicBezTo>
                    <a:pt x="16206" y="34"/>
                    <a:pt x="16119" y="1"/>
                    <a:pt x="16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7;p76">
              <a:extLst>
                <a:ext uri="{FF2B5EF4-FFF2-40B4-BE49-F238E27FC236}">
                  <a16:creationId xmlns:a16="http://schemas.microsoft.com/office/drawing/2014/main" id="{AE6EC111-79C3-D545-42A8-F7E0CC38ECA0}"/>
                </a:ext>
              </a:extLst>
            </p:cNvPr>
            <p:cNvSpPr/>
            <p:nvPr/>
          </p:nvSpPr>
          <p:spPr>
            <a:xfrm>
              <a:off x="4266427" y="3651849"/>
              <a:ext cx="164752" cy="158527"/>
            </a:xfrm>
            <a:custGeom>
              <a:avLst/>
              <a:gdLst/>
              <a:ahLst/>
              <a:cxnLst/>
              <a:rect l="l" t="t" r="r" b="b"/>
              <a:pathLst>
                <a:path w="8151" h="7843" extrusionOk="0">
                  <a:moveTo>
                    <a:pt x="4229" y="715"/>
                  </a:moveTo>
                  <a:cubicBezTo>
                    <a:pt x="4643" y="715"/>
                    <a:pt x="5061" y="795"/>
                    <a:pt x="5460" y="959"/>
                  </a:cubicBezTo>
                  <a:cubicBezTo>
                    <a:pt x="6657" y="1455"/>
                    <a:pt x="7437" y="2625"/>
                    <a:pt x="7437" y="3921"/>
                  </a:cubicBezTo>
                  <a:cubicBezTo>
                    <a:pt x="7437" y="5692"/>
                    <a:pt x="6002" y="7127"/>
                    <a:pt x="4231" y="7127"/>
                  </a:cubicBezTo>
                  <a:cubicBezTo>
                    <a:pt x="2935" y="7127"/>
                    <a:pt x="1765" y="6347"/>
                    <a:pt x="1269" y="5150"/>
                  </a:cubicBezTo>
                  <a:cubicBezTo>
                    <a:pt x="767" y="3947"/>
                    <a:pt x="1045" y="2572"/>
                    <a:pt x="1964" y="1653"/>
                  </a:cubicBezTo>
                  <a:cubicBezTo>
                    <a:pt x="2577" y="1039"/>
                    <a:pt x="3395" y="715"/>
                    <a:pt x="4229" y="715"/>
                  </a:cubicBezTo>
                  <a:close/>
                  <a:moveTo>
                    <a:pt x="4231" y="1"/>
                  </a:moveTo>
                  <a:cubicBezTo>
                    <a:pt x="2644" y="1"/>
                    <a:pt x="1217" y="953"/>
                    <a:pt x="608" y="2420"/>
                  </a:cubicBezTo>
                  <a:cubicBezTo>
                    <a:pt x="0" y="3888"/>
                    <a:pt x="337" y="5573"/>
                    <a:pt x="1455" y="6697"/>
                  </a:cubicBezTo>
                  <a:cubicBezTo>
                    <a:pt x="2206" y="7444"/>
                    <a:pt x="3209" y="7842"/>
                    <a:pt x="4229" y="7842"/>
                  </a:cubicBezTo>
                  <a:cubicBezTo>
                    <a:pt x="4735" y="7842"/>
                    <a:pt x="5245" y="7744"/>
                    <a:pt x="5731" y="7543"/>
                  </a:cubicBezTo>
                  <a:cubicBezTo>
                    <a:pt x="7192" y="6935"/>
                    <a:pt x="8151" y="5507"/>
                    <a:pt x="8151" y="3921"/>
                  </a:cubicBezTo>
                  <a:cubicBezTo>
                    <a:pt x="8144" y="1759"/>
                    <a:pt x="6392" y="1"/>
                    <a:pt x="4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8;p76">
              <a:extLst>
                <a:ext uri="{FF2B5EF4-FFF2-40B4-BE49-F238E27FC236}">
                  <a16:creationId xmlns:a16="http://schemas.microsoft.com/office/drawing/2014/main" id="{0DDAB35D-0DDA-9AE6-5283-8583410249AD}"/>
                </a:ext>
              </a:extLst>
            </p:cNvPr>
            <p:cNvSpPr/>
            <p:nvPr/>
          </p:nvSpPr>
          <p:spPr>
            <a:xfrm>
              <a:off x="4308650" y="3687928"/>
              <a:ext cx="86449" cy="86469"/>
            </a:xfrm>
            <a:custGeom>
              <a:avLst/>
              <a:gdLst/>
              <a:ahLst/>
              <a:cxnLst/>
              <a:rect l="l" t="t" r="r" b="b"/>
              <a:pathLst>
                <a:path w="4277" h="4278" extrusionOk="0">
                  <a:moveTo>
                    <a:pt x="2532" y="708"/>
                  </a:moveTo>
                  <a:lnTo>
                    <a:pt x="2532" y="1389"/>
                  </a:lnTo>
                  <a:cubicBezTo>
                    <a:pt x="2532" y="1587"/>
                    <a:pt x="2690" y="1746"/>
                    <a:pt x="2889" y="1746"/>
                  </a:cubicBezTo>
                  <a:lnTo>
                    <a:pt x="3570" y="1746"/>
                  </a:lnTo>
                  <a:lnTo>
                    <a:pt x="3570" y="2526"/>
                  </a:lnTo>
                  <a:lnTo>
                    <a:pt x="2882" y="2526"/>
                  </a:lnTo>
                  <a:cubicBezTo>
                    <a:pt x="2684" y="2526"/>
                    <a:pt x="2525" y="2684"/>
                    <a:pt x="2525" y="2883"/>
                  </a:cubicBezTo>
                  <a:lnTo>
                    <a:pt x="2525" y="3563"/>
                  </a:lnTo>
                  <a:lnTo>
                    <a:pt x="1758" y="3563"/>
                  </a:lnTo>
                  <a:lnTo>
                    <a:pt x="1758" y="2876"/>
                  </a:lnTo>
                  <a:cubicBezTo>
                    <a:pt x="1758" y="2678"/>
                    <a:pt x="1600" y="2519"/>
                    <a:pt x="1401" y="2519"/>
                  </a:cubicBezTo>
                  <a:lnTo>
                    <a:pt x="721" y="2519"/>
                  </a:lnTo>
                  <a:lnTo>
                    <a:pt x="721" y="1746"/>
                  </a:lnTo>
                  <a:lnTo>
                    <a:pt x="1401" y="1746"/>
                  </a:lnTo>
                  <a:cubicBezTo>
                    <a:pt x="1600" y="1746"/>
                    <a:pt x="1758" y="1587"/>
                    <a:pt x="1758" y="1389"/>
                  </a:cubicBezTo>
                  <a:lnTo>
                    <a:pt x="1758" y="708"/>
                  </a:lnTo>
                  <a:close/>
                  <a:moveTo>
                    <a:pt x="1395" y="1"/>
                  </a:moveTo>
                  <a:cubicBezTo>
                    <a:pt x="1197" y="1"/>
                    <a:pt x="1038" y="159"/>
                    <a:pt x="1038" y="358"/>
                  </a:cubicBezTo>
                  <a:lnTo>
                    <a:pt x="1038" y="1038"/>
                  </a:lnTo>
                  <a:lnTo>
                    <a:pt x="357" y="1038"/>
                  </a:lnTo>
                  <a:cubicBezTo>
                    <a:pt x="159" y="1038"/>
                    <a:pt x="0" y="1197"/>
                    <a:pt x="0" y="1395"/>
                  </a:cubicBezTo>
                  <a:lnTo>
                    <a:pt x="0" y="2883"/>
                  </a:lnTo>
                  <a:cubicBezTo>
                    <a:pt x="0" y="3081"/>
                    <a:pt x="159" y="3240"/>
                    <a:pt x="357" y="3240"/>
                  </a:cubicBezTo>
                  <a:lnTo>
                    <a:pt x="1038" y="3240"/>
                  </a:lnTo>
                  <a:lnTo>
                    <a:pt x="1038" y="3920"/>
                  </a:lnTo>
                  <a:cubicBezTo>
                    <a:pt x="1038" y="4119"/>
                    <a:pt x="1197" y="4277"/>
                    <a:pt x="1395" y="4277"/>
                  </a:cubicBezTo>
                  <a:lnTo>
                    <a:pt x="2882" y="4277"/>
                  </a:lnTo>
                  <a:cubicBezTo>
                    <a:pt x="3080" y="4277"/>
                    <a:pt x="3239" y="4119"/>
                    <a:pt x="3239" y="3920"/>
                  </a:cubicBezTo>
                  <a:lnTo>
                    <a:pt x="3239" y="3240"/>
                  </a:lnTo>
                  <a:lnTo>
                    <a:pt x="3927" y="3240"/>
                  </a:lnTo>
                  <a:cubicBezTo>
                    <a:pt x="4118" y="3240"/>
                    <a:pt x="4277" y="3081"/>
                    <a:pt x="4277" y="2883"/>
                  </a:cubicBezTo>
                  <a:lnTo>
                    <a:pt x="4277" y="1395"/>
                  </a:lnTo>
                  <a:cubicBezTo>
                    <a:pt x="4277" y="1197"/>
                    <a:pt x="4118" y="1038"/>
                    <a:pt x="3927" y="1038"/>
                  </a:cubicBezTo>
                  <a:lnTo>
                    <a:pt x="3239" y="1038"/>
                  </a:lnTo>
                  <a:lnTo>
                    <a:pt x="3239" y="358"/>
                  </a:lnTo>
                  <a:cubicBezTo>
                    <a:pt x="3239" y="159"/>
                    <a:pt x="3080" y="1"/>
                    <a:pt x="2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160;p76">
            <a:extLst>
              <a:ext uri="{FF2B5EF4-FFF2-40B4-BE49-F238E27FC236}">
                <a16:creationId xmlns:a16="http://schemas.microsoft.com/office/drawing/2014/main" id="{53C0D204-F72F-8550-48DA-9B7C5F89D6C3}"/>
              </a:ext>
            </a:extLst>
          </p:cNvPr>
          <p:cNvGrpSpPr/>
          <p:nvPr/>
        </p:nvGrpSpPr>
        <p:grpSpPr>
          <a:xfrm>
            <a:off x="4503840" y="3445264"/>
            <a:ext cx="392352" cy="317795"/>
            <a:chOff x="2891208" y="1778676"/>
            <a:chExt cx="357822" cy="289827"/>
          </a:xfrm>
        </p:grpSpPr>
        <p:sp>
          <p:nvSpPr>
            <p:cNvPr id="29" name="Google Shape;1161;p76">
              <a:extLst>
                <a:ext uri="{FF2B5EF4-FFF2-40B4-BE49-F238E27FC236}">
                  <a16:creationId xmlns:a16="http://schemas.microsoft.com/office/drawing/2014/main" id="{DD63CB67-E36B-E426-0BEB-82E11994D14E}"/>
                </a:ext>
              </a:extLst>
            </p:cNvPr>
            <p:cNvSpPr/>
            <p:nvPr/>
          </p:nvSpPr>
          <p:spPr>
            <a:xfrm>
              <a:off x="2915908" y="1778676"/>
              <a:ext cx="147935" cy="142599"/>
            </a:xfrm>
            <a:custGeom>
              <a:avLst/>
              <a:gdLst/>
              <a:ahLst/>
              <a:cxnLst/>
              <a:rect l="l" t="t" r="r" b="b"/>
              <a:pathLst>
                <a:path w="7319" h="7055" extrusionOk="0">
                  <a:moveTo>
                    <a:pt x="2590" y="651"/>
                  </a:moveTo>
                  <a:cubicBezTo>
                    <a:pt x="3027" y="651"/>
                    <a:pt x="3465" y="818"/>
                    <a:pt x="3802" y="1151"/>
                  </a:cubicBezTo>
                  <a:lnTo>
                    <a:pt x="6466" y="3809"/>
                  </a:lnTo>
                  <a:lnTo>
                    <a:pt x="4040" y="6228"/>
                  </a:lnTo>
                  <a:lnTo>
                    <a:pt x="1382" y="3564"/>
                  </a:lnTo>
                  <a:cubicBezTo>
                    <a:pt x="715" y="2897"/>
                    <a:pt x="715" y="1819"/>
                    <a:pt x="1382" y="1145"/>
                  </a:cubicBezTo>
                  <a:lnTo>
                    <a:pt x="1382" y="1151"/>
                  </a:lnTo>
                  <a:cubicBezTo>
                    <a:pt x="1716" y="818"/>
                    <a:pt x="2153" y="651"/>
                    <a:pt x="2590" y="651"/>
                  </a:cubicBezTo>
                  <a:close/>
                  <a:moveTo>
                    <a:pt x="2631" y="0"/>
                  </a:moveTo>
                  <a:cubicBezTo>
                    <a:pt x="2017" y="0"/>
                    <a:pt x="1403" y="235"/>
                    <a:pt x="933" y="702"/>
                  </a:cubicBezTo>
                  <a:cubicBezTo>
                    <a:pt x="14" y="1621"/>
                    <a:pt x="1" y="3108"/>
                    <a:pt x="893" y="4047"/>
                  </a:cubicBezTo>
                  <a:lnTo>
                    <a:pt x="3802" y="6955"/>
                  </a:lnTo>
                  <a:cubicBezTo>
                    <a:pt x="3868" y="7021"/>
                    <a:pt x="3955" y="7054"/>
                    <a:pt x="4043" y="7054"/>
                  </a:cubicBezTo>
                  <a:cubicBezTo>
                    <a:pt x="4131" y="7054"/>
                    <a:pt x="4218" y="7021"/>
                    <a:pt x="4284" y="6955"/>
                  </a:cubicBezTo>
                  <a:lnTo>
                    <a:pt x="7186" y="4047"/>
                  </a:lnTo>
                  <a:cubicBezTo>
                    <a:pt x="7318" y="3914"/>
                    <a:pt x="7318" y="3696"/>
                    <a:pt x="7186" y="3564"/>
                  </a:cubicBezTo>
                  <a:lnTo>
                    <a:pt x="4284" y="662"/>
                  </a:lnTo>
                  <a:cubicBezTo>
                    <a:pt x="3819" y="220"/>
                    <a:pt x="3225" y="0"/>
                    <a:pt x="2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62;p76">
              <a:extLst>
                <a:ext uri="{FF2B5EF4-FFF2-40B4-BE49-F238E27FC236}">
                  <a16:creationId xmlns:a16="http://schemas.microsoft.com/office/drawing/2014/main" id="{0DE3E612-BD9A-F768-F1EF-4391297A4FBD}"/>
                </a:ext>
              </a:extLst>
            </p:cNvPr>
            <p:cNvSpPr/>
            <p:nvPr/>
          </p:nvSpPr>
          <p:spPr>
            <a:xfrm>
              <a:off x="3076375" y="1778676"/>
              <a:ext cx="147935" cy="142599"/>
            </a:xfrm>
            <a:custGeom>
              <a:avLst/>
              <a:gdLst/>
              <a:ahLst/>
              <a:cxnLst/>
              <a:rect l="l" t="t" r="r" b="b"/>
              <a:pathLst>
                <a:path w="7319" h="7055" extrusionOk="0">
                  <a:moveTo>
                    <a:pt x="4716" y="665"/>
                  </a:moveTo>
                  <a:cubicBezTo>
                    <a:pt x="5153" y="665"/>
                    <a:pt x="5590" y="832"/>
                    <a:pt x="5923" y="1165"/>
                  </a:cubicBezTo>
                  <a:cubicBezTo>
                    <a:pt x="6584" y="1826"/>
                    <a:pt x="6591" y="2897"/>
                    <a:pt x="5943" y="3571"/>
                  </a:cubicBezTo>
                  <a:lnTo>
                    <a:pt x="3279" y="6228"/>
                  </a:lnTo>
                  <a:lnTo>
                    <a:pt x="860" y="3809"/>
                  </a:lnTo>
                  <a:lnTo>
                    <a:pt x="3517" y="1151"/>
                  </a:lnTo>
                  <a:cubicBezTo>
                    <a:pt x="3852" y="827"/>
                    <a:pt x="4284" y="665"/>
                    <a:pt x="4716" y="665"/>
                  </a:cubicBezTo>
                  <a:close/>
                  <a:moveTo>
                    <a:pt x="4688" y="0"/>
                  </a:moveTo>
                  <a:cubicBezTo>
                    <a:pt x="4094" y="0"/>
                    <a:pt x="3500" y="220"/>
                    <a:pt x="3035" y="662"/>
                  </a:cubicBezTo>
                  <a:lnTo>
                    <a:pt x="133" y="3564"/>
                  </a:lnTo>
                  <a:cubicBezTo>
                    <a:pt x="1" y="3696"/>
                    <a:pt x="1" y="3914"/>
                    <a:pt x="133" y="4047"/>
                  </a:cubicBezTo>
                  <a:lnTo>
                    <a:pt x="3035" y="6955"/>
                  </a:lnTo>
                  <a:cubicBezTo>
                    <a:pt x="3101" y="7021"/>
                    <a:pt x="3188" y="7054"/>
                    <a:pt x="3276" y="7054"/>
                  </a:cubicBezTo>
                  <a:cubicBezTo>
                    <a:pt x="3364" y="7054"/>
                    <a:pt x="3451" y="7021"/>
                    <a:pt x="3517" y="6955"/>
                  </a:cubicBezTo>
                  <a:lnTo>
                    <a:pt x="6426" y="4047"/>
                  </a:lnTo>
                  <a:cubicBezTo>
                    <a:pt x="7318" y="3108"/>
                    <a:pt x="7305" y="1621"/>
                    <a:pt x="6386" y="702"/>
                  </a:cubicBezTo>
                  <a:cubicBezTo>
                    <a:pt x="5916" y="235"/>
                    <a:pt x="5302" y="0"/>
                    <a:pt x="4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63;p76">
              <a:extLst>
                <a:ext uri="{FF2B5EF4-FFF2-40B4-BE49-F238E27FC236}">
                  <a16:creationId xmlns:a16="http://schemas.microsoft.com/office/drawing/2014/main" id="{D145CF24-9D81-0C5B-F04C-CC5FE9E905F7}"/>
                </a:ext>
              </a:extLst>
            </p:cNvPr>
            <p:cNvSpPr/>
            <p:nvPr/>
          </p:nvSpPr>
          <p:spPr>
            <a:xfrm>
              <a:off x="2891208" y="1925398"/>
              <a:ext cx="357822" cy="143104"/>
            </a:xfrm>
            <a:custGeom>
              <a:avLst/>
              <a:gdLst/>
              <a:ahLst/>
              <a:cxnLst/>
              <a:rect l="l" t="t" r="r" b="b"/>
              <a:pathLst>
                <a:path w="17703" h="7080" extrusionOk="0">
                  <a:moveTo>
                    <a:pt x="8897" y="681"/>
                  </a:moveTo>
                  <a:cubicBezTo>
                    <a:pt x="9406" y="681"/>
                    <a:pt x="9988" y="1223"/>
                    <a:pt x="10576" y="2241"/>
                  </a:cubicBezTo>
                  <a:cubicBezTo>
                    <a:pt x="10629" y="2340"/>
                    <a:pt x="10735" y="2406"/>
                    <a:pt x="10847" y="2413"/>
                  </a:cubicBezTo>
                  <a:cubicBezTo>
                    <a:pt x="11607" y="2472"/>
                    <a:pt x="12414" y="3556"/>
                    <a:pt x="12625" y="4250"/>
                  </a:cubicBezTo>
                  <a:cubicBezTo>
                    <a:pt x="12659" y="4356"/>
                    <a:pt x="12738" y="4442"/>
                    <a:pt x="12850" y="4475"/>
                  </a:cubicBezTo>
                  <a:cubicBezTo>
                    <a:pt x="13181" y="4581"/>
                    <a:pt x="13855" y="5123"/>
                    <a:pt x="14159" y="5744"/>
                  </a:cubicBezTo>
                  <a:cubicBezTo>
                    <a:pt x="14271" y="5943"/>
                    <a:pt x="14318" y="6167"/>
                    <a:pt x="14304" y="6392"/>
                  </a:cubicBezTo>
                  <a:lnTo>
                    <a:pt x="3398" y="6392"/>
                  </a:lnTo>
                  <a:cubicBezTo>
                    <a:pt x="3378" y="6293"/>
                    <a:pt x="3384" y="6194"/>
                    <a:pt x="3418" y="6095"/>
                  </a:cubicBezTo>
                  <a:lnTo>
                    <a:pt x="3424" y="6095"/>
                  </a:lnTo>
                  <a:cubicBezTo>
                    <a:pt x="3636" y="5354"/>
                    <a:pt x="4707" y="4396"/>
                    <a:pt x="5097" y="4303"/>
                  </a:cubicBezTo>
                  <a:cubicBezTo>
                    <a:pt x="5189" y="4284"/>
                    <a:pt x="5262" y="4224"/>
                    <a:pt x="5315" y="4145"/>
                  </a:cubicBezTo>
                  <a:cubicBezTo>
                    <a:pt x="5658" y="3556"/>
                    <a:pt x="6247" y="2763"/>
                    <a:pt x="7099" y="2347"/>
                  </a:cubicBezTo>
                  <a:cubicBezTo>
                    <a:pt x="7159" y="2314"/>
                    <a:pt x="7212" y="2267"/>
                    <a:pt x="7245" y="2208"/>
                  </a:cubicBezTo>
                  <a:cubicBezTo>
                    <a:pt x="7826" y="1210"/>
                    <a:pt x="8395" y="681"/>
                    <a:pt x="8897" y="681"/>
                  </a:cubicBezTo>
                  <a:close/>
                  <a:moveTo>
                    <a:pt x="8897" y="0"/>
                  </a:moveTo>
                  <a:cubicBezTo>
                    <a:pt x="8137" y="0"/>
                    <a:pt x="7417" y="582"/>
                    <a:pt x="6703" y="1778"/>
                  </a:cubicBezTo>
                  <a:cubicBezTo>
                    <a:pt x="5976" y="2162"/>
                    <a:pt x="5315" y="2823"/>
                    <a:pt x="4786" y="3689"/>
                  </a:cubicBezTo>
                  <a:cubicBezTo>
                    <a:pt x="4092" y="3960"/>
                    <a:pt x="3014" y="5037"/>
                    <a:pt x="2763" y="5903"/>
                  </a:cubicBezTo>
                  <a:cubicBezTo>
                    <a:pt x="2717" y="6062"/>
                    <a:pt x="2697" y="6227"/>
                    <a:pt x="2710" y="6392"/>
                  </a:cubicBezTo>
                  <a:lnTo>
                    <a:pt x="430" y="6392"/>
                  </a:lnTo>
                  <a:cubicBezTo>
                    <a:pt x="0" y="6412"/>
                    <a:pt x="0" y="7060"/>
                    <a:pt x="430" y="7080"/>
                  </a:cubicBezTo>
                  <a:lnTo>
                    <a:pt x="17272" y="7080"/>
                  </a:lnTo>
                  <a:cubicBezTo>
                    <a:pt x="17702" y="7060"/>
                    <a:pt x="17702" y="6412"/>
                    <a:pt x="17272" y="6392"/>
                  </a:cubicBezTo>
                  <a:lnTo>
                    <a:pt x="14992" y="6392"/>
                  </a:lnTo>
                  <a:cubicBezTo>
                    <a:pt x="15005" y="6062"/>
                    <a:pt x="14932" y="5731"/>
                    <a:pt x="14780" y="5440"/>
                  </a:cubicBezTo>
                  <a:cubicBezTo>
                    <a:pt x="14443" y="4753"/>
                    <a:pt x="13749" y="4131"/>
                    <a:pt x="13227" y="3894"/>
                  </a:cubicBezTo>
                  <a:cubicBezTo>
                    <a:pt x="13042" y="3418"/>
                    <a:pt x="12771" y="2981"/>
                    <a:pt x="12427" y="2611"/>
                  </a:cubicBezTo>
                  <a:cubicBezTo>
                    <a:pt x="12123" y="2274"/>
                    <a:pt x="11654" y="1871"/>
                    <a:pt x="11085" y="1758"/>
                  </a:cubicBezTo>
                  <a:cubicBezTo>
                    <a:pt x="10378" y="575"/>
                    <a:pt x="9658" y="0"/>
                    <a:pt x="8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64;p76">
              <a:extLst>
                <a:ext uri="{FF2B5EF4-FFF2-40B4-BE49-F238E27FC236}">
                  <a16:creationId xmlns:a16="http://schemas.microsoft.com/office/drawing/2014/main" id="{AB43384D-E7BB-BAF5-ADED-F39E5AA6E3B4}"/>
                </a:ext>
              </a:extLst>
            </p:cNvPr>
            <p:cNvSpPr/>
            <p:nvPr/>
          </p:nvSpPr>
          <p:spPr>
            <a:xfrm>
              <a:off x="3009836" y="2022923"/>
              <a:ext cx="16190" cy="13906"/>
            </a:xfrm>
            <a:custGeom>
              <a:avLst/>
              <a:gdLst/>
              <a:ahLst/>
              <a:cxnLst/>
              <a:rect l="l" t="t" r="r" b="b"/>
              <a:pathLst>
                <a:path w="801" h="688" extrusionOk="0">
                  <a:moveTo>
                    <a:pt x="457" y="1"/>
                  </a:moveTo>
                  <a:cubicBezTo>
                    <a:pt x="153" y="7"/>
                    <a:pt x="1" y="371"/>
                    <a:pt x="219" y="589"/>
                  </a:cubicBezTo>
                  <a:cubicBezTo>
                    <a:pt x="287" y="657"/>
                    <a:pt x="371" y="687"/>
                    <a:pt x="454" y="687"/>
                  </a:cubicBezTo>
                  <a:cubicBezTo>
                    <a:pt x="630" y="687"/>
                    <a:pt x="801" y="551"/>
                    <a:pt x="801" y="344"/>
                  </a:cubicBezTo>
                  <a:cubicBezTo>
                    <a:pt x="801" y="159"/>
                    <a:pt x="649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65;p76">
              <a:extLst>
                <a:ext uri="{FF2B5EF4-FFF2-40B4-BE49-F238E27FC236}">
                  <a16:creationId xmlns:a16="http://schemas.microsoft.com/office/drawing/2014/main" id="{6F6E8D3D-A7B5-54EA-A81F-A65F22CB9755}"/>
                </a:ext>
              </a:extLst>
            </p:cNvPr>
            <p:cNvSpPr/>
            <p:nvPr/>
          </p:nvSpPr>
          <p:spPr>
            <a:xfrm>
              <a:off x="3062085" y="1977365"/>
              <a:ext cx="16190" cy="13846"/>
            </a:xfrm>
            <a:custGeom>
              <a:avLst/>
              <a:gdLst/>
              <a:ahLst/>
              <a:cxnLst/>
              <a:rect l="l" t="t" r="r" b="b"/>
              <a:pathLst>
                <a:path w="801" h="685" extrusionOk="0">
                  <a:moveTo>
                    <a:pt x="457" y="1"/>
                  </a:moveTo>
                  <a:cubicBezTo>
                    <a:pt x="152" y="1"/>
                    <a:pt x="0" y="371"/>
                    <a:pt x="219" y="582"/>
                  </a:cubicBezTo>
                  <a:cubicBezTo>
                    <a:pt x="287" y="653"/>
                    <a:pt x="373" y="685"/>
                    <a:pt x="457" y="685"/>
                  </a:cubicBezTo>
                  <a:cubicBezTo>
                    <a:pt x="632" y="685"/>
                    <a:pt x="800" y="547"/>
                    <a:pt x="800" y="338"/>
                  </a:cubicBezTo>
                  <a:cubicBezTo>
                    <a:pt x="800" y="153"/>
                    <a:pt x="648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66;p76">
              <a:extLst>
                <a:ext uri="{FF2B5EF4-FFF2-40B4-BE49-F238E27FC236}">
                  <a16:creationId xmlns:a16="http://schemas.microsoft.com/office/drawing/2014/main" id="{17EF6BD7-071E-944B-8666-E68A3B64342E}"/>
                </a:ext>
              </a:extLst>
            </p:cNvPr>
            <p:cNvSpPr/>
            <p:nvPr/>
          </p:nvSpPr>
          <p:spPr>
            <a:xfrm>
              <a:off x="3070635" y="2014374"/>
              <a:ext cx="16190" cy="13866"/>
            </a:xfrm>
            <a:custGeom>
              <a:avLst/>
              <a:gdLst/>
              <a:ahLst/>
              <a:cxnLst/>
              <a:rect l="l" t="t" r="r" b="b"/>
              <a:pathLst>
                <a:path w="801" h="686" extrusionOk="0">
                  <a:moveTo>
                    <a:pt x="463" y="1"/>
                  </a:moveTo>
                  <a:cubicBezTo>
                    <a:pt x="153" y="1"/>
                    <a:pt x="1" y="371"/>
                    <a:pt x="219" y="582"/>
                  </a:cubicBezTo>
                  <a:cubicBezTo>
                    <a:pt x="290" y="653"/>
                    <a:pt x="376" y="685"/>
                    <a:pt x="461" y="685"/>
                  </a:cubicBezTo>
                  <a:cubicBezTo>
                    <a:pt x="635" y="685"/>
                    <a:pt x="800" y="549"/>
                    <a:pt x="800" y="344"/>
                  </a:cubicBezTo>
                  <a:cubicBezTo>
                    <a:pt x="800" y="153"/>
                    <a:pt x="648" y="1"/>
                    <a:pt x="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67;p76">
              <a:extLst>
                <a:ext uri="{FF2B5EF4-FFF2-40B4-BE49-F238E27FC236}">
                  <a16:creationId xmlns:a16="http://schemas.microsoft.com/office/drawing/2014/main" id="{00147BC0-652A-1FC6-16D8-887FF235133E}"/>
                </a:ext>
              </a:extLst>
            </p:cNvPr>
            <p:cNvSpPr/>
            <p:nvPr/>
          </p:nvSpPr>
          <p:spPr>
            <a:xfrm>
              <a:off x="3119448" y="2025450"/>
              <a:ext cx="16150" cy="13866"/>
            </a:xfrm>
            <a:custGeom>
              <a:avLst/>
              <a:gdLst/>
              <a:ahLst/>
              <a:cxnLst/>
              <a:rect l="l" t="t" r="r" b="b"/>
              <a:pathLst>
                <a:path w="799" h="686" extrusionOk="0">
                  <a:moveTo>
                    <a:pt x="472" y="1"/>
                  </a:moveTo>
                  <a:cubicBezTo>
                    <a:pt x="468" y="1"/>
                    <a:pt x="465" y="1"/>
                    <a:pt x="461" y="1"/>
                  </a:cubicBezTo>
                  <a:cubicBezTo>
                    <a:pt x="458" y="1"/>
                    <a:pt x="455" y="1"/>
                    <a:pt x="453" y="1"/>
                  </a:cubicBezTo>
                  <a:cubicBezTo>
                    <a:pt x="148" y="1"/>
                    <a:pt x="0" y="367"/>
                    <a:pt x="216" y="583"/>
                  </a:cubicBezTo>
                  <a:cubicBezTo>
                    <a:pt x="285" y="654"/>
                    <a:pt x="370" y="685"/>
                    <a:pt x="455" y="685"/>
                  </a:cubicBezTo>
                  <a:cubicBezTo>
                    <a:pt x="629" y="685"/>
                    <a:pt x="798" y="548"/>
                    <a:pt x="798" y="338"/>
                  </a:cubicBezTo>
                  <a:cubicBezTo>
                    <a:pt x="798" y="157"/>
                    <a:pt x="652" y="1"/>
                    <a:pt x="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" name="Google Shape;616;p59">
            <a:extLst>
              <a:ext uri="{FF2B5EF4-FFF2-40B4-BE49-F238E27FC236}">
                <a16:creationId xmlns:a16="http://schemas.microsoft.com/office/drawing/2014/main" id="{AAB9D965-71BD-A53B-4A49-D7591F5E819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2595" y="3567528"/>
            <a:ext cx="435225" cy="70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Google Shape;404;p50">
            <a:extLst>
              <a:ext uri="{FF2B5EF4-FFF2-40B4-BE49-F238E27FC236}">
                <a16:creationId xmlns:a16="http://schemas.microsoft.com/office/drawing/2014/main" id="{F5F80B36-F35B-030F-C670-E8A4CEC86D15}"/>
              </a:ext>
            </a:extLst>
          </p:cNvPr>
          <p:cNvCxnSpPr/>
          <p:nvPr/>
        </p:nvCxnSpPr>
        <p:spPr>
          <a:xfrm>
            <a:off x="651533" y="1252451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404;p50">
            <a:extLst>
              <a:ext uri="{FF2B5EF4-FFF2-40B4-BE49-F238E27FC236}">
                <a16:creationId xmlns:a16="http://schemas.microsoft.com/office/drawing/2014/main" id="{5C5AE29F-2F4C-8CD7-DA60-178A08E7B31F}"/>
              </a:ext>
            </a:extLst>
          </p:cNvPr>
          <p:cNvCxnSpPr/>
          <p:nvPr/>
        </p:nvCxnSpPr>
        <p:spPr>
          <a:xfrm>
            <a:off x="651533" y="3663684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404;p50">
            <a:extLst>
              <a:ext uri="{FF2B5EF4-FFF2-40B4-BE49-F238E27FC236}">
                <a16:creationId xmlns:a16="http://schemas.microsoft.com/office/drawing/2014/main" id="{AB9DEE87-3C7A-1F60-8014-F737DB43AFCA}"/>
              </a:ext>
            </a:extLst>
          </p:cNvPr>
          <p:cNvCxnSpPr/>
          <p:nvPr/>
        </p:nvCxnSpPr>
        <p:spPr>
          <a:xfrm>
            <a:off x="5095517" y="425249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4;p50">
            <a:extLst>
              <a:ext uri="{FF2B5EF4-FFF2-40B4-BE49-F238E27FC236}">
                <a16:creationId xmlns:a16="http://schemas.microsoft.com/office/drawing/2014/main" id="{1AC63232-9080-2DC2-B241-7FD8A587E323}"/>
              </a:ext>
            </a:extLst>
          </p:cNvPr>
          <p:cNvCxnSpPr/>
          <p:nvPr/>
        </p:nvCxnSpPr>
        <p:spPr>
          <a:xfrm>
            <a:off x="5095517" y="3763058"/>
            <a:ext cx="16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6176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65" name="Google Shape;265;p43"/>
          <p:cNvSpPr txBox="1">
            <a:spLocks noGrp="1"/>
          </p:cNvSpPr>
          <p:nvPr>
            <p:ph type="title" idx="2"/>
          </p:nvPr>
        </p:nvSpPr>
        <p:spPr>
          <a:xfrm>
            <a:off x="713225" y="1994835"/>
            <a:ext cx="2455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266" name="Google Shape;266;p43"/>
          <p:cNvSpPr txBox="1">
            <a:spLocks noGrp="1"/>
          </p:cNvSpPr>
          <p:nvPr>
            <p:ph type="title" idx="3"/>
          </p:nvPr>
        </p:nvSpPr>
        <p:spPr>
          <a:xfrm>
            <a:off x="713225" y="1348875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67" name="Google Shape;267;p43"/>
          <p:cNvSpPr txBox="1">
            <a:spLocks noGrp="1"/>
          </p:cNvSpPr>
          <p:nvPr>
            <p:ph type="subTitle" idx="1"/>
          </p:nvPr>
        </p:nvSpPr>
        <p:spPr>
          <a:xfrm>
            <a:off x="713225" y="2416020"/>
            <a:ext cx="2355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did it start? </a:t>
            </a:r>
            <a:endParaRPr dirty="0"/>
          </a:p>
        </p:txBody>
      </p:sp>
      <p:sp>
        <p:nvSpPr>
          <p:cNvPr id="268" name="Google Shape;268;p43"/>
          <p:cNvSpPr txBox="1">
            <a:spLocks noGrp="1"/>
          </p:cNvSpPr>
          <p:nvPr>
            <p:ph type="title" idx="4"/>
          </p:nvPr>
        </p:nvSpPr>
        <p:spPr>
          <a:xfrm>
            <a:off x="3344120" y="1994846"/>
            <a:ext cx="2455800" cy="4847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Routes of Administration</a:t>
            </a:r>
            <a:endParaRPr dirty="0"/>
          </a:p>
        </p:txBody>
      </p:sp>
      <p:sp>
        <p:nvSpPr>
          <p:cNvPr id="269" name="Google Shape;269;p43"/>
          <p:cNvSpPr txBox="1">
            <a:spLocks noGrp="1"/>
          </p:cNvSpPr>
          <p:nvPr>
            <p:ph type="title" idx="5"/>
          </p:nvPr>
        </p:nvSpPr>
        <p:spPr>
          <a:xfrm>
            <a:off x="3344120" y="1348875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70" name="Google Shape;270;p43"/>
          <p:cNvSpPr txBox="1">
            <a:spLocks noGrp="1"/>
          </p:cNvSpPr>
          <p:nvPr>
            <p:ph type="subTitle" idx="6"/>
          </p:nvPr>
        </p:nvSpPr>
        <p:spPr>
          <a:xfrm>
            <a:off x="3344120" y="2416033"/>
            <a:ext cx="2355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to use it?</a:t>
            </a:r>
            <a:endParaRPr dirty="0"/>
          </a:p>
        </p:txBody>
      </p:sp>
      <p:sp>
        <p:nvSpPr>
          <p:cNvPr id="271" name="Google Shape;271;p43"/>
          <p:cNvSpPr txBox="1">
            <a:spLocks noGrp="1"/>
          </p:cNvSpPr>
          <p:nvPr>
            <p:ph type="title" idx="7"/>
          </p:nvPr>
        </p:nvSpPr>
        <p:spPr>
          <a:xfrm>
            <a:off x="5975022" y="1994846"/>
            <a:ext cx="2455800" cy="4973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Psychological Effects</a:t>
            </a:r>
            <a:endParaRPr dirty="0"/>
          </a:p>
        </p:txBody>
      </p:sp>
      <p:sp>
        <p:nvSpPr>
          <p:cNvPr id="272" name="Google Shape;272;p43"/>
          <p:cNvSpPr txBox="1">
            <a:spLocks noGrp="1"/>
          </p:cNvSpPr>
          <p:nvPr>
            <p:ph type="title" idx="8"/>
          </p:nvPr>
        </p:nvSpPr>
        <p:spPr>
          <a:xfrm>
            <a:off x="5975022" y="1348875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73" name="Google Shape;273;p43"/>
          <p:cNvSpPr txBox="1">
            <a:spLocks noGrp="1"/>
          </p:cNvSpPr>
          <p:nvPr>
            <p:ph type="subTitle" idx="9"/>
          </p:nvPr>
        </p:nvSpPr>
        <p:spPr>
          <a:xfrm>
            <a:off x="5975022" y="2416033"/>
            <a:ext cx="2355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does it feel?</a:t>
            </a:r>
            <a:endParaRPr dirty="0"/>
          </a:p>
        </p:txBody>
      </p:sp>
      <p:sp>
        <p:nvSpPr>
          <p:cNvPr id="274" name="Google Shape;274;p43"/>
          <p:cNvSpPr txBox="1">
            <a:spLocks noGrp="1"/>
          </p:cNvSpPr>
          <p:nvPr>
            <p:ph type="title" idx="13"/>
          </p:nvPr>
        </p:nvSpPr>
        <p:spPr>
          <a:xfrm>
            <a:off x="713225" y="3702577"/>
            <a:ext cx="24537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Medical Uses</a:t>
            </a:r>
            <a:endParaRPr dirty="0"/>
          </a:p>
        </p:txBody>
      </p:sp>
      <p:sp>
        <p:nvSpPr>
          <p:cNvPr id="275" name="Google Shape;275;p43"/>
          <p:cNvSpPr txBox="1">
            <a:spLocks noGrp="1"/>
          </p:cNvSpPr>
          <p:nvPr>
            <p:ph type="title" idx="14"/>
          </p:nvPr>
        </p:nvSpPr>
        <p:spPr>
          <a:xfrm>
            <a:off x="713225" y="3053638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76" name="Google Shape;276;p43"/>
          <p:cNvSpPr txBox="1">
            <a:spLocks noGrp="1"/>
          </p:cNvSpPr>
          <p:nvPr>
            <p:ph type="subTitle" idx="15"/>
          </p:nvPr>
        </p:nvSpPr>
        <p:spPr>
          <a:xfrm>
            <a:off x="713225" y="4123775"/>
            <a:ext cx="2355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Can it help?</a:t>
            </a:r>
            <a:endParaRPr dirty="0"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 idx="16"/>
          </p:nvPr>
        </p:nvSpPr>
        <p:spPr>
          <a:xfrm>
            <a:off x="3344120" y="3702577"/>
            <a:ext cx="24537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Pharmacokinetics</a:t>
            </a:r>
            <a:endParaRPr sz="1600" dirty="0"/>
          </a:p>
        </p:txBody>
      </p:sp>
      <p:sp>
        <p:nvSpPr>
          <p:cNvPr id="278" name="Google Shape;278;p43"/>
          <p:cNvSpPr txBox="1">
            <a:spLocks noGrp="1"/>
          </p:cNvSpPr>
          <p:nvPr>
            <p:ph type="title" idx="17"/>
          </p:nvPr>
        </p:nvSpPr>
        <p:spPr>
          <a:xfrm>
            <a:off x="3344120" y="3053638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79" name="Google Shape;279;p43"/>
          <p:cNvSpPr txBox="1">
            <a:spLocks noGrp="1"/>
          </p:cNvSpPr>
          <p:nvPr>
            <p:ph type="subTitle" idx="18"/>
          </p:nvPr>
        </p:nvSpPr>
        <p:spPr>
          <a:xfrm>
            <a:off x="3344120" y="4191509"/>
            <a:ext cx="2355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does it affect the body?</a:t>
            </a:r>
            <a:endParaRPr dirty="0"/>
          </a:p>
        </p:txBody>
      </p:sp>
      <p:sp>
        <p:nvSpPr>
          <p:cNvPr id="280" name="Google Shape;280;p43"/>
          <p:cNvSpPr txBox="1">
            <a:spLocks noGrp="1"/>
          </p:cNvSpPr>
          <p:nvPr>
            <p:ph type="title" idx="19"/>
          </p:nvPr>
        </p:nvSpPr>
        <p:spPr>
          <a:xfrm>
            <a:off x="5975022" y="3702576"/>
            <a:ext cx="2455800" cy="5566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Diversity Factors</a:t>
            </a:r>
            <a:endParaRPr dirty="0"/>
          </a:p>
        </p:txBody>
      </p:sp>
      <p:sp>
        <p:nvSpPr>
          <p:cNvPr id="281" name="Google Shape;281;p43"/>
          <p:cNvSpPr txBox="1">
            <a:spLocks noGrp="1"/>
          </p:cNvSpPr>
          <p:nvPr>
            <p:ph type="title" idx="20"/>
          </p:nvPr>
        </p:nvSpPr>
        <p:spPr>
          <a:xfrm>
            <a:off x="5975022" y="3053638"/>
            <a:ext cx="771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82" name="Google Shape;282;p43"/>
          <p:cNvSpPr txBox="1">
            <a:spLocks noGrp="1"/>
          </p:cNvSpPr>
          <p:nvPr>
            <p:ph type="subTitle" idx="21"/>
          </p:nvPr>
        </p:nvSpPr>
        <p:spPr>
          <a:xfrm>
            <a:off x="5975022" y="4259243"/>
            <a:ext cx="2355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Social, political, legal, economic, cultural</a:t>
            </a:r>
            <a:endParaRPr dirty="0"/>
          </a:p>
        </p:txBody>
      </p:sp>
      <p:pic>
        <p:nvPicPr>
          <p:cNvPr id="283" name="Google Shape;28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9329" y="441062"/>
            <a:ext cx="771600" cy="125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5199" y="477051"/>
            <a:ext cx="533772" cy="8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0486" y="386050"/>
            <a:ext cx="372938" cy="606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43"/>
          <p:cNvCxnSpPr/>
          <p:nvPr/>
        </p:nvCxnSpPr>
        <p:spPr>
          <a:xfrm>
            <a:off x="758975" y="1922775"/>
            <a:ext cx="225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43"/>
          <p:cNvCxnSpPr/>
          <p:nvPr/>
        </p:nvCxnSpPr>
        <p:spPr>
          <a:xfrm>
            <a:off x="3392575" y="1922775"/>
            <a:ext cx="225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43"/>
          <p:cNvCxnSpPr/>
          <p:nvPr/>
        </p:nvCxnSpPr>
        <p:spPr>
          <a:xfrm>
            <a:off x="6026175" y="1922775"/>
            <a:ext cx="225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43"/>
          <p:cNvCxnSpPr/>
          <p:nvPr/>
        </p:nvCxnSpPr>
        <p:spPr>
          <a:xfrm>
            <a:off x="807875" y="3627550"/>
            <a:ext cx="225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43"/>
          <p:cNvCxnSpPr/>
          <p:nvPr/>
        </p:nvCxnSpPr>
        <p:spPr>
          <a:xfrm>
            <a:off x="3441475" y="3627550"/>
            <a:ext cx="225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" name="Google Shape;291;p43"/>
          <p:cNvCxnSpPr/>
          <p:nvPr/>
        </p:nvCxnSpPr>
        <p:spPr>
          <a:xfrm>
            <a:off x="6075075" y="3627550"/>
            <a:ext cx="225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ca leaf powder importer dinged over claims without reference to possible  cocaine content">
            <a:extLst>
              <a:ext uri="{FF2B5EF4-FFF2-40B4-BE49-F238E27FC236}">
                <a16:creationId xmlns:a16="http://schemas.microsoft.com/office/drawing/2014/main" id="{030A2F91-1BB7-89B4-1970-0984649CD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" y="-455616"/>
            <a:ext cx="9075832" cy="605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" name="Google Shape;419;p51"/>
          <p:cNvSpPr txBox="1">
            <a:spLocks noGrp="1"/>
          </p:cNvSpPr>
          <p:nvPr>
            <p:ph type="title"/>
          </p:nvPr>
        </p:nvSpPr>
        <p:spPr>
          <a:xfrm>
            <a:off x="713325" y="2834648"/>
            <a:ext cx="85514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2"/>
              </a:buClr>
              <a:buSzPts val="7200"/>
            </a:pPr>
            <a:r>
              <a:rPr lang="en-US" sz="7200" dirty="0">
                <a:solidFill>
                  <a:schemeClr val="accent6"/>
                </a:solidFill>
              </a:rPr>
              <a:t>social, political, legal, economic, cultural</a:t>
            </a:r>
          </a:p>
        </p:txBody>
      </p:sp>
      <p:sp>
        <p:nvSpPr>
          <p:cNvPr id="420" name="Google Shape;420;p51"/>
          <p:cNvSpPr txBox="1">
            <a:spLocks noGrp="1"/>
          </p:cNvSpPr>
          <p:nvPr>
            <p:ph type="title" idx="2"/>
          </p:nvPr>
        </p:nvSpPr>
        <p:spPr>
          <a:xfrm>
            <a:off x="713325" y="256523"/>
            <a:ext cx="1536300" cy="8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06</a:t>
            </a:r>
            <a:endParaRPr dirty="0">
              <a:solidFill>
                <a:schemeClr val="accent6"/>
              </a:solidFill>
            </a:endParaRPr>
          </a:p>
        </p:txBody>
      </p:sp>
      <p:cxnSp>
        <p:nvCxnSpPr>
          <p:cNvPr id="426" name="Google Shape;426;p51"/>
          <p:cNvCxnSpPr/>
          <p:nvPr/>
        </p:nvCxnSpPr>
        <p:spPr>
          <a:xfrm>
            <a:off x="849550" y="1354356"/>
            <a:ext cx="34341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81335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" name="Google Shape;676;p63"/>
          <p:cNvGrpSpPr/>
          <p:nvPr/>
        </p:nvGrpSpPr>
        <p:grpSpPr>
          <a:xfrm>
            <a:off x="270139" y="1138896"/>
            <a:ext cx="4298980" cy="3640137"/>
            <a:chOff x="713179" y="1824071"/>
            <a:chExt cx="3855939" cy="2290900"/>
          </a:xfrm>
        </p:grpSpPr>
        <p:sp>
          <p:nvSpPr>
            <p:cNvPr id="677" name="Google Shape;677;p63"/>
            <p:cNvSpPr/>
            <p:nvPr/>
          </p:nvSpPr>
          <p:spPr>
            <a:xfrm rot="5400000">
              <a:off x="1495699" y="1041551"/>
              <a:ext cx="2290900" cy="3855939"/>
            </a:xfrm>
            <a:prstGeom prst="roundRect">
              <a:avLst>
                <a:gd name="adj" fmla="val 7921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63"/>
            <p:cNvSpPr/>
            <p:nvPr/>
          </p:nvSpPr>
          <p:spPr>
            <a:xfrm>
              <a:off x="4240235" y="2855741"/>
              <a:ext cx="227559" cy="227559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63"/>
            <p:cNvSpPr/>
            <p:nvPr/>
          </p:nvSpPr>
          <p:spPr>
            <a:xfrm>
              <a:off x="788703" y="2935206"/>
              <a:ext cx="68604" cy="68604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" name="Google Shape;680;p63"/>
          <p:cNvSpPr txBox="1">
            <a:spLocks noGrp="1"/>
          </p:cNvSpPr>
          <p:nvPr>
            <p:ph type="subTitle" idx="1"/>
          </p:nvPr>
        </p:nvSpPr>
        <p:spPr>
          <a:xfrm>
            <a:off x="5742475" y="296406"/>
            <a:ext cx="2688300" cy="4963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sz="1600" dirty="0"/>
              <a:t>1950’s: Cocaine made a come-back in the US (Das, 1993)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sz="1600" dirty="0"/>
              <a:t>1980s-90s: Crack Babies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r>
              <a:rPr lang="en" sz="1600" b="1" u="sng" dirty="0"/>
              <a:t>Word associations: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sz="1600" dirty="0"/>
              <a:t>1988-89: Crack associated with criminilzation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sz="1600" dirty="0"/>
              <a:t>2016-17: Opioids associated with medicalization (Shachar et al., 2020) 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sz="1600" dirty="0"/>
              <a:t>New cocaine users outnumber new meth users 5 to 1 (Kuhn et al., 2019)</a:t>
            </a:r>
            <a:endParaRPr sz="1600" dirty="0"/>
          </a:p>
        </p:txBody>
      </p:sp>
      <p:sp>
        <p:nvSpPr>
          <p:cNvPr id="681" name="Google Shape;681;p63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001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Social</a:t>
            </a:r>
            <a:endParaRPr dirty="0"/>
          </a:p>
        </p:txBody>
      </p:sp>
      <p:cxnSp>
        <p:nvCxnSpPr>
          <p:cNvPr id="683" name="Google Shape;683;p63"/>
          <p:cNvCxnSpPr>
            <a:cxnSpLocks/>
          </p:cNvCxnSpPr>
          <p:nvPr/>
        </p:nvCxnSpPr>
        <p:spPr>
          <a:xfrm rot="10800000" flipV="1">
            <a:off x="4569125" y="453454"/>
            <a:ext cx="1762665" cy="168388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684" name="Google Shape;68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6611" y="3702724"/>
            <a:ext cx="886275" cy="144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6611" y="999298"/>
            <a:ext cx="483175" cy="78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2288" y="176236"/>
            <a:ext cx="631873" cy="102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landering the Unborn — Bunk">
            <a:extLst>
              <a:ext uri="{FF2B5EF4-FFF2-40B4-BE49-F238E27FC236}">
                <a16:creationId xmlns:a16="http://schemas.microsoft.com/office/drawing/2014/main" id="{C3EAA790-3D18-C567-020A-1B4FF6BD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30" y="1797167"/>
            <a:ext cx="3582169" cy="238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6DCED0-9AF3-677C-E0AA-957CE2B5D611}"/>
              </a:ext>
            </a:extLst>
          </p:cNvPr>
          <p:cNvSpPr txBox="1"/>
          <p:nvPr/>
        </p:nvSpPr>
        <p:spPr>
          <a:xfrm>
            <a:off x="430827" y="4423112"/>
            <a:ext cx="3695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Source Sans Pro"/>
                <a:ea typeface="Source Sans Pro"/>
                <a:sym typeface="Source Sans Pro"/>
              </a:rPr>
              <a:t>1989                                                                                1991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2"/>
          <p:cNvSpPr txBox="1">
            <a:spLocks noGrp="1"/>
          </p:cNvSpPr>
          <p:nvPr>
            <p:ph type="title"/>
          </p:nvPr>
        </p:nvSpPr>
        <p:spPr>
          <a:xfrm>
            <a:off x="396815" y="574625"/>
            <a:ext cx="803391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Legal and Political</a:t>
            </a:r>
            <a:endParaRPr dirty="0"/>
          </a:p>
        </p:txBody>
      </p:sp>
      <p:sp>
        <p:nvSpPr>
          <p:cNvPr id="660" name="Google Shape;660;p62"/>
          <p:cNvSpPr txBox="1">
            <a:spLocks noGrp="1"/>
          </p:cNvSpPr>
          <p:nvPr>
            <p:ph type="subTitle" idx="1"/>
          </p:nvPr>
        </p:nvSpPr>
        <p:spPr>
          <a:xfrm>
            <a:off x="718165" y="711776"/>
            <a:ext cx="2605800" cy="3994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1986 – 5-year sentence for 5 grams of crack v. 500 grams powder cocaine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Reagan’s War on Drugs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Assigned a felony to </a:t>
            </a:r>
            <a:r>
              <a:rPr lang="en-US"/>
              <a:t>drug charges </a:t>
            </a:r>
            <a:endParaRPr lang="en-US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Usage rates of crack and cocaine highly similar among races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 people are 6x more likely to be arrested for drug offenses than White people (</a:t>
            </a:r>
            <a:r>
              <a:rPr lang="en-US" dirty="0" err="1"/>
              <a:t>Kendi</a:t>
            </a:r>
            <a:r>
              <a:rPr lang="en-US" dirty="0"/>
              <a:t>, 2017)</a:t>
            </a:r>
          </a:p>
        </p:txBody>
      </p:sp>
      <p:pic>
        <p:nvPicPr>
          <p:cNvPr id="668" name="Google Shape;66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3009" y="-218289"/>
            <a:ext cx="796150" cy="12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5775" y="408538"/>
            <a:ext cx="476899" cy="7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Would New York's crack cocaine epidemic spread to London? The Observer  investigates in 1987 | Drugs | The Guardian">
            <a:extLst>
              <a:ext uri="{FF2B5EF4-FFF2-40B4-BE49-F238E27FC236}">
                <a16:creationId xmlns:a16="http://schemas.microsoft.com/office/drawing/2014/main" id="{C9EE4D3B-5354-060B-5F0F-0A1DFED33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85" y="764057"/>
            <a:ext cx="3042282" cy="39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691;p64">
            <a:extLst>
              <a:ext uri="{FF2B5EF4-FFF2-40B4-BE49-F238E27FC236}">
                <a16:creationId xmlns:a16="http://schemas.microsoft.com/office/drawing/2014/main" id="{52239CC8-362F-13A0-425F-47F9E51D26CC}"/>
              </a:ext>
            </a:extLst>
          </p:cNvPr>
          <p:cNvGrpSpPr/>
          <p:nvPr/>
        </p:nvGrpSpPr>
        <p:grpSpPr>
          <a:xfrm>
            <a:off x="5031961" y="436918"/>
            <a:ext cx="3398763" cy="4706582"/>
            <a:chOff x="5583900" y="1590975"/>
            <a:chExt cx="1619100" cy="3059100"/>
          </a:xfrm>
        </p:grpSpPr>
        <p:sp>
          <p:nvSpPr>
            <p:cNvPr id="5" name="Google Shape;692;p64">
              <a:extLst>
                <a:ext uri="{FF2B5EF4-FFF2-40B4-BE49-F238E27FC236}">
                  <a16:creationId xmlns:a16="http://schemas.microsoft.com/office/drawing/2014/main" id="{48F5108A-0C91-B220-9449-03CABDC662D1}"/>
                </a:ext>
              </a:extLst>
            </p:cNvPr>
            <p:cNvSpPr/>
            <p:nvPr/>
          </p:nvSpPr>
          <p:spPr>
            <a:xfrm rot="10800000">
              <a:off x="5583900" y="1590975"/>
              <a:ext cx="1619100" cy="3059100"/>
            </a:xfrm>
            <a:prstGeom prst="roundRect">
              <a:avLst>
                <a:gd name="adj" fmla="val 4752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/>
                <a:t>c</a:t>
              </a:r>
              <a:endParaRPr dirty="0"/>
            </a:p>
          </p:txBody>
        </p:sp>
        <p:sp>
          <p:nvSpPr>
            <p:cNvPr id="6" name="Google Shape;693;p64">
              <a:extLst>
                <a:ext uri="{FF2B5EF4-FFF2-40B4-BE49-F238E27FC236}">
                  <a16:creationId xmlns:a16="http://schemas.microsoft.com/office/drawing/2014/main" id="{EDD9940D-CC96-BF98-1954-A91F4ACEC1CC}"/>
                </a:ext>
              </a:extLst>
            </p:cNvPr>
            <p:cNvSpPr/>
            <p:nvPr/>
          </p:nvSpPr>
          <p:spPr>
            <a:xfrm rot="5400000">
              <a:off x="6305718" y="4360013"/>
              <a:ext cx="177600" cy="177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" name="Google Shape;694;p64">
              <a:extLst>
                <a:ext uri="{FF2B5EF4-FFF2-40B4-BE49-F238E27FC236}">
                  <a16:creationId xmlns:a16="http://schemas.microsoft.com/office/drawing/2014/main" id="{F848952B-3051-9F03-B14E-A090EEEB7222}"/>
                </a:ext>
              </a:extLst>
            </p:cNvPr>
            <p:cNvCxnSpPr/>
            <p:nvPr/>
          </p:nvCxnSpPr>
          <p:spPr>
            <a:xfrm>
              <a:off x="6393442" y="1570803"/>
              <a:ext cx="0" cy="232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667" name="Google Shape;667;p62"/>
          <p:cNvCxnSpPr>
            <a:cxnSpLocks/>
          </p:cNvCxnSpPr>
          <p:nvPr/>
        </p:nvCxnSpPr>
        <p:spPr>
          <a:xfrm>
            <a:off x="2016125" y="4503427"/>
            <a:ext cx="3193034" cy="461103"/>
          </a:xfrm>
          <a:prstGeom prst="bentConnector3">
            <a:avLst>
              <a:gd name="adj1" fmla="val -25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F3619A-EC57-F0B6-C07B-D5FDADEF6B90}"/>
              </a:ext>
            </a:extLst>
          </p:cNvPr>
          <p:cNvSpPr txBox="1"/>
          <p:nvPr/>
        </p:nvSpPr>
        <p:spPr>
          <a:xfrm>
            <a:off x="7291948" y="4727975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Source Sans Pro"/>
                <a:ea typeface="Source Sans Pro"/>
                <a:sym typeface="Source Sans Pro"/>
              </a:rPr>
              <a:t>Circa 1987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9079F5B-913A-D07A-158D-AE7503318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25" y="2488557"/>
            <a:ext cx="3858900" cy="2395959"/>
          </a:xfrm>
        </p:spPr>
        <p:txBody>
          <a:bodyPr/>
          <a:lstStyle/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Barack Obama downed the </a:t>
            </a:r>
            <a:r>
              <a:rPr lang="en-US" dirty="0" err="1"/>
              <a:t>cocaine:crack</a:t>
            </a:r>
            <a:r>
              <a:rPr lang="en-US" dirty="0"/>
              <a:t> sentencing ratio from 100:1 to 18:1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Eliminated the mandatory 5-year sentence for first offense crack possession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can be retroactively applied as of 2011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662692-4F54-28F1-A7D6-128E29D7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Sentencing Act of 2010</a:t>
            </a:r>
          </a:p>
        </p:txBody>
      </p:sp>
      <p:pic>
        <p:nvPicPr>
          <p:cNvPr id="2050" name="Picture 2" descr="Barack Obama's Self-Made Myths Still Stand">
            <a:extLst>
              <a:ext uri="{FF2B5EF4-FFF2-40B4-BE49-F238E27FC236}">
                <a16:creationId xmlns:a16="http://schemas.microsoft.com/office/drawing/2014/main" id="{CC297536-40BD-3F8B-020B-DF4595AE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25" y="1796016"/>
            <a:ext cx="3437523" cy="178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44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4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Socioeconomics</a:t>
            </a:r>
            <a:endParaRPr dirty="0"/>
          </a:p>
        </p:txBody>
      </p:sp>
      <p:sp>
        <p:nvSpPr>
          <p:cNvPr id="697" name="Google Shape;697;p64"/>
          <p:cNvSpPr txBox="1">
            <a:spLocks noGrp="1"/>
          </p:cNvSpPr>
          <p:nvPr>
            <p:ph type="subTitle" idx="1"/>
          </p:nvPr>
        </p:nvSpPr>
        <p:spPr>
          <a:xfrm>
            <a:off x="713225" y="1115134"/>
            <a:ext cx="2605800" cy="4028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Cocaine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Rich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White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Party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Crack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/>
              <a:t>Poor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/>
              <a:t>African American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/>
              <a:t>Addiction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1600" dirty="0"/>
              <a:t>Despite cocaine/crack use being similar among races!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dirty="0"/>
          </a:p>
        </p:txBody>
      </p:sp>
      <p:cxnSp>
        <p:nvCxnSpPr>
          <p:cNvPr id="698" name="Google Shape;698;p64"/>
          <p:cNvCxnSpPr>
            <a:cxnSpLocks/>
            <a:stCxn id="697" idx="2"/>
          </p:cNvCxnSpPr>
          <p:nvPr/>
        </p:nvCxnSpPr>
        <p:spPr>
          <a:xfrm rot="5400000" flipH="1" flipV="1">
            <a:off x="3014525" y="2573999"/>
            <a:ext cx="1571100" cy="3567900"/>
          </a:xfrm>
          <a:prstGeom prst="bentConnector4">
            <a:avLst>
              <a:gd name="adj1" fmla="val -14550"/>
              <a:gd name="adj2" fmla="val 6825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699" name="Google Shape;69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875" y="3398119"/>
            <a:ext cx="744601" cy="121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7475" y="797925"/>
            <a:ext cx="476899" cy="775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661;p62">
            <a:extLst>
              <a:ext uri="{FF2B5EF4-FFF2-40B4-BE49-F238E27FC236}">
                <a16:creationId xmlns:a16="http://schemas.microsoft.com/office/drawing/2014/main" id="{ADDAE515-0AC1-1042-C998-A7EC6159B6C3}"/>
              </a:ext>
            </a:extLst>
          </p:cNvPr>
          <p:cNvGrpSpPr/>
          <p:nvPr/>
        </p:nvGrpSpPr>
        <p:grpSpPr>
          <a:xfrm>
            <a:off x="4162465" y="1115135"/>
            <a:ext cx="4723166" cy="3849590"/>
            <a:chOff x="4568475" y="1282950"/>
            <a:chExt cx="3865800" cy="3026100"/>
          </a:xfrm>
        </p:grpSpPr>
        <p:sp>
          <p:nvSpPr>
            <p:cNvPr id="3" name="Google Shape;662;p62">
              <a:extLst>
                <a:ext uri="{FF2B5EF4-FFF2-40B4-BE49-F238E27FC236}">
                  <a16:creationId xmlns:a16="http://schemas.microsoft.com/office/drawing/2014/main" id="{1D4E6644-67F2-66DB-85B2-3C4CA95C0B6F}"/>
                </a:ext>
              </a:extLst>
            </p:cNvPr>
            <p:cNvSpPr/>
            <p:nvPr/>
          </p:nvSpPr>
          <p:spPr>
            <a:xfrm>
              <a:off x="4568475" y="1282950"/>
              <a:ext cx="3865800" cy="2577300"/>
            </a:xfrm>
            <a:prstGeom prst="roundRect">
              <a:avLst>
                <a:gd name="adj" fmla="val 2699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663;p62">
              <a:extLst>
                <a:ext uri="{FF2B5EF4-FFF2-40B4-BE49-F238E27FC236}">
                  <a16:creationId xmlns:a16="http://schemas.microsoft.com/office/drawing/2014/main" id="{0D0CA154-0A16-CF83-0586-645E5360727C}"/>
                </a:ext>
              </a:extLst>
            </p:cNvPr>
            <p:cNvSpPr/>
            <p:nvPr/>
          </p:nvSpPr>
          <p:spPr>
            <a:xfrm>
              <a:off x="5995875" y="3860400"/>
              <a:ext cx="1011000" cy="4485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" name="Google Shape;664;p62">
              <a:extLst>
                <a:ext uri="{FF2B5EF4-FFF2-40B4-BE49-F238E27FC236}">
                  <a16:creationId xmlns:a16="http://schemas.microsoft.com/office/drawing/2014/main" id="{E853D3D6-7643-EE53-DFCB-DD97437A59AF}"/>
                </a:ext>
              </a:extLst>
            </p:cNvPr>
            <p:cNvCxnSpPr/>
            <p:nvPr/>
          </p:nvCxnSpPr>
          <p:spPr>
            <a:xfrm>
              <a:off x="5212725" y="4309050"/>
              <a:ext cx="2577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" name="Google Shape;665;p62">
              <a:extLst>
                <a:ext uri="{FF2B5EF4-FFF2-40B4-BE49-F238E27FC236}">
                  <a16:creationId xmlns:a16="http://schemas.microsoft.com/office/drawing/2014/main" id="{F006F18A-11D4-F69C-D637-42CBFAD520CA}"/>
                </a:ext>
              </a:extLst>
            </p:cNvPr>
            <p:cNvSpPr/>
            <p:nvPr/>
          </p:nvSpPr>
          <p:spPr>
            <a:xfrm>
              <a:off x="6381375" y="3497075"/>
              <a:ext cx="240000" cy="240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66;p62">
              <a:extLst>
                <a:ext uri="{FF2B5EF4-FFF2-40B4-BE49-F238E27FC236}">
                  <a16:creationId xmlns:a16="http://schemas.microsoft.com/office/drawing/2014/main" id="{D17DCC29-0E24-E7A1-A59B-F9CF4B5CDAC2}"/>
                </a:ext>
              </a:extLst>
            </p:cNvPr>
            <p:cNvSpPr/>
            <p:nvPr/>
          </p:nvSpPr>
          <p:spPr>
            <a:xfrm>
              <a:off x="6470775" y="1327525"/>
              <a:ext cx="61200" cy="61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Confessions from the City: why firms are failing to tackle the cocaine  crisis | Drugs | The Guardian">
            <a:extLst>
              <a:ext uri="{FF2B5EF4-FFF2-40B4-BE49-F238E27FC236}">
                <a16:creationId xmlns:a16="http://schemas.microsoft.com/office/drawing/2014/main" id="{496D173F-FBF0-462B-61E6-88A90E7B1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79" y="1426132"/>
            <a:ext cx="4587135" cy="24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RACK'S DESTRUCTIVE SPRINT ACROSS AMERICA - The New York Times">
            <a:extLst>
              <a:ext uri="{FF2B5EF4-FFF2-40B4-BE49-F238E27FC236}">
                <a16:creationId xmlns:a16="http://schemas.microsoft.com/office/drawing/2014/main" id="{3E365C5E-7A62-9EEC-BF48-126A2323E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68" y="1425941"/>
            <a:ext cx="4655152" cy="24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reparing his dose Preparing his dose crack cocaine stock pictures, royalty-free photos &amp; images">
            <a:extLst>
              <a:ext uri="{FF2B5EF4-FFF2-40B4-BE49-F238E27FC236}">
                <a16:creationId xmlns:a16="http://schemas.microsoft.com/office/drawing/2014/main" id="{4808563E-106E-DE99-AA70-F60C99EEA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724" y="1425941"/>
            <a:ext cx="4655152" cy="24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72FFF3-69E4-B817-33A8-49707FF3578A}"/>
              </a:ext>
            </a:extLst>
          </p:cNvPr>
          <p:cNvSpPr txBox="1"/>
          <p:nvPr/>
        </p:nvSpPr>
        <p:spPr>
          <a:xfrm>
            <a:off x="5249384" y="781817"/>
            <a:ext cx="363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Source Sans Pro"/>
                <a:ea typeface="Source Sans Pro"/>
                <a:sym typeface="Source Sans Pro"/>
              </a:rPr>
              <a:t>2023 search term: cocaine/crack in the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4" name="Google Shape;11134;p9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of leaves covered on the dew">
            <a:extLst>
              <a:ext uri="{FF2B5EF4-FFF2-40B4-BE49-F238E27FC236}">
                <a16:creationId xmlns:a16="http://schemas.microsoft.com/office/drawing/2014/main" id="{078CA517-9CDE-E732-0646-CC6313E017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-100422" y="-189781"/>
            <a:ext cx="9264770" cy="6176514"/>
          </a:xfrm>
          <a:prstGeom prst="rect">
            <a:avLst/>
          </a:prstGeom>
        </p:spPr>
      </p:pic>
      <p:sp>
        <p:nvSpPr>
          <p:cNvPr id="306" name="Google Shape;306;p45"/>
          <p:cNvSpPr txBox="1">
            <a:spLocks noGrp="1"/>
          </p:cNvSpPr>
          <p:nvPr>
            <p:ph type="title"/>
          </p:nvPr>
        </p:nvSpPr>
        <p:spPr>
          <a:xfrm>
            <a:off x="3180150" y="2360871"/>
            <a:ext cx="2783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History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07" name="Google Shape;307;p45"/>
          <p:cNvSpPr txBox="1">
            <a:spLocks noGrp="1"/>
          </p:cNvSpPr>
          <p:nvPr>
            <p:ph type="title" idx="2"/>
          </p:nvPr>
        </p:nvSpPr>
        <p:spPr>
          <a:xfrm>
            <a:off x="3803850" y="1412463"/>
            <a:ext cx="1536300" cy="8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01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315" name="Google Shape;315;p45"/>
          <p:cNvCxnSpPr/>
          <p:nvPr/>
        </p:nvCxnSpPr>
        <p:spPr>
          <a:xfrm>
            <a:off x="3353850" y="2336225"/>
            <a:ext cx="2436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7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Used for centuries!</a:t>
            </a:r>
            <a:endParaRPr dirty="0"/>
          </a:p>
        </p:txBody>
      </p:sp>
      <p:sp>
        <p:nvSpPr>
          <p:cNvPr id="729" name="Google Shape;729;p67"/>
          <p:cNvSpPr txBox="1"/>
          <p:nvPr/>
        </p:nvSpPr>
        <p:spPr>
          <a:xfrm>
            <a:off x="432234" y="1971053"/>
            <a:ext cx="382308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Andes Mountains – 1300s</a:t>
            </a:r>
            <a:endParaRPr sz="2200" b="1" dirty="0">
              <a:solidFill>
                <a:srgbClr val="2F3037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730" name="Google Shape;730;p67"/>
          <p:cNvSpPr txBox="1"/>
          <p:nvPr/>
        </p:nvSpPr>
        <p:spPr>
          <a:xfrm>
            <a:off x="453998" y="2571750"/>
            <a:ext cx="2454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Coca plant leaves chewed by the Inca people. </a:t>
            </a:r>
            <a:endParaRPr dirty="0">
              <a:solidFill>
                <a:srgbClr val="2F303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31" name="Google Shape;731;p67"/>
          <p:cNvSpPr txBox="1"/>
          <p:nvPr/>
        </p:nvSpPr>
        <p:spPr>
          <a:xfrm>
            <a:off x="553021" y="3732448"/>
            <a:ext cx="24543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2F3037"/>
                </a:solidFill>
                <a:latin typeface="Syne"/>
                <a:ea typeface="Syne"/>
                <a:cs typeface="Syne"/>
                <a:sym typeface="Syne"/>
              </a:rPr>
              <a:t>Spain – 1490s</a:t>
            </a:r>
            <a:endParaRPr sz="2200" b="1" dirty="0">
              <a:solidFill>
                <a:srgbClr val="2F3037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732" name="Google Shape;732;p67"/>
          <p:cNvSpPr txBox="1"/>
          <p:nvPr/>
        </p:nvSpPr>
        <p:spPr>
          <a:xfrm>
            <a:off x="548326" y="4326475"/>
            <a:ext cx="2454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F303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Spaniards colonize South America, attempt to limit Coca Leaf intake</a:t>
            </a:r>
            <a:endParaRPr dirty="0">
              <a:solidFill>
                <a:srgbClr val="2F303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733" name="Google Shape;733;p67"/>
          <p:cNvGrpSpPr/>
          <p:nvPr/>
        </p:nvGrpSpPr>
        <p:grpSpPr>
          <a:xfrm>
            <a:off x="3790766" y="1784488"/>
            <a:ext cx="4639959" cy="2471875"/>
            <a:chOff x="233350" y="949250"/>
            <a:chExt cx="7137300" cy="3802300"/>
          </a:xfrm>
        </p:grpSpPr>
        <p:sp>
          <p:nvSpPr>
            <p:cNvPr id="734" name="Google Shape;734;p67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7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7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7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7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7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7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7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7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7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7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7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7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7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7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7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7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7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7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7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7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7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7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7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7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7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7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7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7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7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7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7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7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7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7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7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7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7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7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7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7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7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7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7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7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7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7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7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7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7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7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3" name="Google Shape;793;p67"/>
          <p:cNvSpPr txBox="1"/>
          <p:nvPr/>
        </p:nvSpPr>
        <p:spPr>
          <a:xfrm>
            <a:off x="1266125" y="1397900"/>
            <a:ext cx="1133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cxnSp>
        <p:nvCxnSpPr>
          <p:cNvPr id="794" name="Google Shape;794;p67"/>
          <p:cNvCxnSpPr>
            <a:cxnSpLocks/>
          </p:cNvCxnSpPr>
          <p:nvPr/>
        </p:nvCxnSpPr>
        <p:spPr>
          <a:xfrm flipV="1">
            <a:off x="533144" y="2481892"/>
            <a:ext cx="5259207" cy="170828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95" name="Google Shape;795;p67"/>
          <p:cNvSpPr txBox="1"/>
          <p:nvPr/>
        </p:nvSpPr>
        <p:spPr>
          <a:xfrm>
            <a:off x="1266125" y="3077100"/>
            <a:ext cx="1133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cxnSp>
        <p:nvCxnSpPr>
          <p:cNvPr id="796" name="Google Shape;796;p67"/>
          <p:cNvCxnSpPr>
            <a:cxnSpLocks/>
          </p:cNvCxnSpPr>
          <p:nvPr/>
        </p:nvCxnSpPr>
        <p:spPr>
          <a:xfrm>
            <a:off x="440122" y="2556067"/>
            <a:ext cx="4314889" cy="919493"/>
          </a:xfrm>
          <a:prstGeom prst="bentConnector3">
            <a:avLst>
              <a:gd name="adj1" fmla="val 56541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1" name="Google Shape;1147;p76">
            <a:extLst>
              <a:ext uri="{FF2B5EF4-FFF2-40B4-BE49-F238E27FC236}">
                <a16:creationId xmlns:a16="http://schemas.microsoft.com/office/drawing/2014/main" id="{3D4D1515-4A05-A43C-8030-FCE65B23D839}"/>
              </a:ext>
            </a:extLst>
          </p:cNvPr>
          <p:cNvGrpSpPr/>
          <p:nvPr/>
        </p:nvGrpSpPr>
        <p:grpSpPr>
          <a:xfrm>
            <a:off x="565174" y="1274613"/>
            <a:ext cx="596496" cy="570367"/>
            <a:chOff x="4688080" y="1732470"/>
            <a:chExt cx="379065" cy="362693"/>
          </a:xfrm>
        </p:grpSpPr>
        <p:sp>
          <p:nvSpPr>
            <p:cNvPr id="12" name="Google Shape;1148;p76">
              <a:extLst>
                <a:ext uri="{FF2B5EF4-FFF2-40B4-BE49-F238E27FC236}">
                  <a16:creationId xmlns:a16="http://schemas.microsoft.com/office/drawing/2014/main" id="{80AE9FE6-38FA-35D4-02CC-CEF75E77CF31}"/>
                </a:ext>
              </a:extLst>
            </p:cNvPr>
            <p:cNvSpPr/>
            <p:nvPr/>
          </p:nvSpPr>
          <p:spPr>
            <a:xfrm>
              <a:off x="4688080" y="1769378"/>
              <a:ext cx="170371" cy="325785"/>
            </a:xfrm>
            <a:custGeom>
              <a:avLst/>
              <a:gdLst/>
              <a:ahLst/>
              <a:cxnLst/>
              <a:rect l="l" t="t" r="r" b="b"/>
              <a:pathLst>
                <a:path w="8429" h="16118" extrusionOk="0">
                  <a:moveTo>
                    <a:pt x="4218" y="759"/>
                  </a:moveTo>
                  <a:cubicBezTo>
                    <a:pt x="4886" y="1195"/>
                    <a:pt x="5296" y="1935"/>
                    <a:pt x="5302" y="2742"/>
                  </a:cubicBezTo>
                  <a:cubicBezTo>
                    <a:pt x="5296" y="3383"/>
                    <a:pt x="5031" y="3998"/>
                    <a:pt x="4569" y="4434"/>
                  </a:cubicBezTo>
                  <a:lnTo>
                    <a:pt x="4569" y="2742"/>
                  </a:lnTo>
                  <a:cubicBezTo>
                    <a:pt x="4569" y="2507"/>
                    <a:pt x="4393" y="2390"/>
                    <a:pt x="4218" y="2390"/>
                  </a:cubicBezTo>
                  <a:cubicBezTo>
                    <a:pt x="4043" y="2390"/>
                    <a:pt x="3868" y="2507"/>
                    <a:pt x="3868" y="2742"/>
                  </a:cubicBezTo>
                  <a:lnTo>
                    <a:pt x="3868" y="4434"/>
                  </a:lnTo>
                  <a:cubicBezTo>
                    <a:pt x="3399" y="3991"/>
                    <a:pt x="3134" y="3383"/>
                    <a:pt x="3134" y="2742"/>
                  </a:cubicBezTo>
                  <a:cubicBezTo>
                    <a:pt x="3141" y="1942"/>
                    <a:pt x="3544" y="1195"/>
                    <a:pt x="4218" y="759"/>
                  </a:cubicBezTo>
                  <a:close/>
                  <a:moveTo>
                    <a:pt x="1451" y="4432"/>
                  </a:moveTo>
                  <a:cubicBezTo>
                    <a:pt x="2735" y="4432"/>
                    <a:pt x="3830" y="5493"/>
                    <a:pt x="3795" y="6840"/>
                  </a:cubicBezTo>
                  <a:lnTo>
                    <a:pt x="2592" y="5644"/>
                  </a:lnTo>
                  <a:cubicBezTo>
                    <a:pt x="2515" y="5567"/>
                    <a:pt x="2430" y="5535"/>
                    <a:pt x="2347" y="5535"/>
                  </a:cubicBezTo>
                  <a:cubicBezTo>
                    <a:pt x="2076" y="5535"/>
                    <a:pt x="1843" y="5886"/>
                    <a:pt x="2096" y="6139"/>
                  </a:cubicBezTo>
                  <a:lnTo>
                    <a:pt x="3299" y="7336"/>
                  </a:lnTo>
                  <a:cubicBezTo>
                    <a:pt x="3275" y="7337"/>
                    <a:pt x="3251" y="7337"/>
                    <a:pt x="3227" y="7337"/>
                  </a:cubicBezTo>
                  <a:cubicBezTo>
                    <a:pt x="2612" y="7337"/>
                    <a:pt x="2020" y="7094"/>
                    <a:pt x="1581" y="6655"/>
                  </a:cubicBezTo>
                  <a:cubicBezTo>
                    <a:pt x="1019" y="6086"/>
                    <a:pt x="781" y="5273"/>
                    <a:pt x="946" y="4493"/>
                  </a:cubicBezTo>
                  <a:lnTo>
                    <a:pt x="946" y="4487"/>
                  </a:lnTo>
                  <a:cubicBezTo>
                    <a:pt x="1116" y="4450"/>
                    <a:pt x="1285" y="4432"/>
                    <a:pt x="1451" y="4432"/>
                  </a:cubicBezTo>
                  <a:close/>
                  <a:moveTo>
                    <a:pt x="6975" y="4437"/>
                  </a:moveTo>
                  <a:cubicBezTo>
                    <a:pt x="7144" y="4437"/>
                    <a:pt x="7317" y="4455"/>
                    <a:pt x="7490" y="4493"/>
                  </a:cubicBezTo>
                  <a:cubicBezTo>
                    <a:pt x="7649" y="5273"/>
                    <a:pt x="7411" y="6086"/>
                    <a:pt x="6856" y="6662"/>
                  </a:cubicBezTo>
                  <a:cubicBezTo>
                    <a:pt x="6411" y="7099"/>
                    <a:pt x="5810" y="7343"/>
                    <a:pt x="5186" y="7343"/>
                  </a:cubicBezTo>
                  <a:cubicBezTo>
                    <a:pt x="5170" y="7343"/>
                    <a:pt x="5154" y="7343"/>
                    <a:pt x="5137" y="7342"/>
                  </a:cubicBezTo>
                  <a:lnTo>
                    <a:pt x="6333" y="6139"/>
                  </a:lnTo>
                  <a:cubicBezTo>
                    <a:pt x="6587" y="5886"/>
                    <a:pt x="6354" y="5535"/>
                    <a:pt x="6082" y="5535"/>
                  </a:cubicBezTo>
                  <a:cubicBezTo>
                    <a:pt x="6000" y="5535"/>
                    <a:pt x="5915" y="5567"/>
                    <a:pt x="5838" y="5644"/>
                  </a:cubicBezTo>
                  <a:lnTo>
                    <a:pt x="4641" y="6847"/>
                  </a:lnTo>
                  <a:cubicBezTo>
                    <a:pt x="4600" y="5497"/>
                    <a:pt x="5690" y="4437"/>
                    <a:pt x="6975" y="4437"/>
                  </a:cubicBezTo>
                  <a:close/>
                  <a:moveTo>
                    <a:pt x="3868" y="7977"/>
                  </a:moveTo>
                  <a:lnTo>
                    <a:pt x="3868" y="8592"/>
                  </a:lnTo>
                  <a:cubicBezTo>
                    <a:pt x="3789" y="8493"/>
                    <a:pt x="3703" y="8393"/>
                    <a:pt x="3610" y="8301"/>
                  </a:cubicBezTo>
                  <a:cubicBezTo>
                    <a:pt x="3511" y="8208"/>
                    <a:pt x="3412" y="8116"/>
                    <a:pt x="3306" y="8036"/>
                  </a:cubicBezTo>
                  <a:cubicBezTo>
                    <a:pt x="3498" y="8036"/>
                    <a:pt x="3683" y="8017"/>
                    <a:pt x="3868" y="7977"/>
                  </a:cubicBezTo>
                  <a:close/>
                  <a:moveTo>
                    <a:pt x="4569" y="7977"/>
                  </a:moveTo>
                  <a:cubicBezTo>
                    <a:pt x="4747" y="8017"/>
                    <a:pt x="4939" y="8036"/>
                    <a:pt x="5124" y="8036"/>
                  </a:cubicBezTo>
                  <a:cubicBezTo>
                    <a:pt x="4912" y="8195"/>
                    <a:pt x="4727" y="8387"/>
                    <a:pt x="4569" y="8592"/>
                  </a:cubicBezTo>
                  <a:lnTo>
                    <a:pt x="4569" y="7977"/>
                  </a:lnTo>
                  <a:close/>
                  <a:moveTo>
                    <a:pt x="1459" y="8105"/>
                  </a:moveTo>
                  <a:cubicBezTo>
                    <a:pt x="2740" y="8105"/>
                    <a:pt x="3830" y="9166"/>
                    <a:pt x="3795" y="10515"/>
                  </a:cubicBezTo>
                  <a:lnTo>
                    <a:pt x="2592" y="9312"/>
                  </a:lnTo>
                  <a:cubicBezTo>
                    <a:pt x="2515" y="9235"/>
                    <a:pt x="2430" y="9203"/>
                    <a:pt x="2347" y="9203"/>
                  </a:cubicBezTo>
                  <a:cubicBezTo>
                    <a:pt x="2076" y="9203"/>
                    <a:pt x="1843" y="9554"/>
                    <a:pt x="2096" y="9808"/>
                  </a:cubicBezTo>
                  <a:lnTo>
                    <a:pt x="3299" y="11011"/>
                  </a:lnTo>
                  <a:cubicBezTo>
                    <a:pt x="3283" y="11011"/>
                    <a:pt x="3266" y="11012"/>
                    <a:pt x="3250" y="11012"/>
                  </a:cubicBezTo>
                  <a:cubicBezTo>
                    <a:pt x="2626" y="11012"/>
                    <a:pt x="2025" y="10768"/>
                    <a:pt x="1581" y="10330"/>
                  </a:cubicBezTo>
                  <a:cubicBezTo>
                    <a:pt x="1019" y="9755"/>
                    <a:pt x="781" y="8942"/>
                    <a:pt x="946" y="8162"/>
                  </a:cubicBezTo>
                  <a:cubicBezTo>
                    <a:pt x="1119" y="8124"/>
                    <a:pt x="1291" y="8105"/>
                    <a:pt x="1459" y="8105"/>
                  </a:cubicBezTo>
                  <a:close/>
                  <a:moveTo>
                    <a:pt x="6977" y="8105"/>
                  </a:moveTo>
                  <a:cubicBezTo>
                    <a:pt x="7146" y="8105"/>
                    <a:pt x="7317" y="8124"/>
                    <a:pt x="7490" y="8162"/>
                  </a:cubicBezTo>
                  <a:cubicBezTo>
                    <a:pt x="7655" y="8942"/>
                    <a:pt x="7418" y="9755"/>
                    <a:pt x="6856" y="10330"/>
                  </a:cubicBezTo>
                  <a:cubicBezTo>
                    <a:pt x="6411" y="10768"/>
                    <a:pt x="5810" y="11012"/>
                    <a:pt x="5186" y="11012"/>
                  </a:cubicBezTo>
                  <a:cubicBezTo>
                    <a:pt x="5170" y="11012"/>
                    <a:pt x="5154" y="11011"/>
                    <a:pt x="5137" y="11011"/>
                  </a:cubicBezTo>
                  <a:lnTo>
                    <a:pt x="6340" y="9808"/>
                  </a:lnTo>
                  <a:cubicBezTo>
                    <a:pt x="6594" y="9554"/>
                    <a:pt x="6361" y="9203"/>
                    <a:pt x="6089" y="9203"/>
                  </a:cubicBezTo>
                  <a:cubicBezTo>
                    <a:pt x="6007" y="9203"/>
                    <a:pt x="5921" y="9235"/>
                    <a:pt x="5844" y="9312"/>
                  </a:cubicBezTo>
                  <a:lnTo>
                    <a:pt x="4641" y="10515"/>
                  </a:lnTo>
                  <a:cubicBezTo>
                    <a:pt x="4606" y="9166"/>
                    <a:pt x="5697" y="8105"/>
                    <a:pt x="6977" y="8105"/>
                  </a:cubicBezTo>
                  <a:close/>
                  <a:moveTo>
                    <a:pt x="3868" y="11652"/>
                  </a:moveTo>
                  <a:lnTo>
                    <a:pt x="3868" y="12267"/>
                  </a:lnTo>
                  <a:cubicBezTo>
                    <a:pt x="3789" y="12161"/>
                    <a:pt x="3703" y="12062"/>
                    <a:pt x="3610" y="11969"/>
                  </a:cubicBezTo>
                  <a:cubicBezTo>
                    <a:pt x="3511" y="11877"/>
                    <a:pt x="3412" y="11791"/>
                    <a:pt x="3306" y="11712"/>
                  </a:cubicBezTo>
                  <a:cubicBezTo>
                    <a:pt x="3498" y="11705"/>
                    <a:pt x="3683" y="11685"/>
                    <a:pt x="3868" y="11652"/>
                  </a:cubicBezTo>
                  <a:close/>
                  <a:moveTo>
                    <a:pt x="4569" y="11652"/>
                  </a:moveTo>
                  <a:cubicBezTo>
                    <a:pt x="4747" y="11685"/>
                    <a:pt x="4939" y="11705"/>
                    <a:pt x="5124" y="11712"/>
                  </a:cubicBezTo>
                  <a:cubicBezTo>
                    <a:pt x="4912" y="11870"/>
                    <a:pt x="4727" y="12055"/>
                    <a:pt x="4569" y="12267"/>
                  </a:cubicBezTo>
                  <a:lnTo>
                    <a:pt x="4569" y="11652"/>
                  </a:lnTo>
                  <a:close/>
                  <a:moveTo>
                    <a:pt x="1461" y="11774"/>
                  </a:moveTo>
                  <a:cubicBezTo>
                    <a:pt x="2746" y="11774"/>
                    <a:pt x="3836" y="12834"/>
                    <a:pt x="3795" y="14184"/>
                  </a:cubicBezTo>
                  <a:lnTo>
                    <a:pt x="2599" y="12987"/>
                  </a:lnTo>
                  <a:cubicBezTo>
                    <a:pt x="2522" y="12911"/>
                    <a:pt x="2436" y="12878"/>
                    <a:pt x="2354" y="12878"/>
                  </a:cubicBezTo>
                  <a:cubicBezTo>
                    <a:pt x="2082" y="12878"/>
                    <a:pt x="1849" y="13229"/>
                    <a:pt x="2103" y="13483"/>
                  </a:cubicBezTo>
                  <a:lnTo>
                    <a:pt x="3299" y="14680"/>
                  </a:lnTo>
                  <a:lnTo>
                    <a:pt x="3260" y="14680"/>
                  </a:lnTo>
                  <a:cubicBezTo>
                    <a:pt x="3251" y="14680"/>
                    <a:pt x="3243" y="14680"/>
                    <a:pt x="3235" y="14680"/>
                  </a:cubicBezTo>
                  <a:cubicBezTo>
                    <a:pt x="2616" y="14680"/>
                    <a:pt x="2024" y="14436"/>
                    <a:pt x="1581" y="13999"/>
                  </a:cubicBezTo>
                  <a:cubicBezTo>
                    <a:pt x="1019" y="13430"/>
                    <a:pt x="788" y="12617"/>
                    <a:pt x="946" y="11831"/>
                  </a:cubicBezTo>
                  <a:cubicBezTo>
                    <a:pt x="1120" y="11792"/>
                    <a:pt x="1292" y="11774"/>
                    <a:pt x="1461" y="11774"/>
                  </a:cubicBezTo>
                  <a:close/>
                  <a:moveTo>
                    <a:pt x="6979" y="11774"/>
                  </a:moveTo>
                  <a:cubicBezTo>
                    <a:pt x="7147" y="11774"/>
                    <a:pt x="7318" y="11792"/>
                    <a:pt x="7490" y="11831"/>
                  </a:cubicBezTo>
                  <a:cubicBezTo>
                    <a:pt x="7655" y="12617"/>
                    <a:pt x="7418" y="13430"/>
                    <a:pt x="6856" y="13999"/>
                  </a:cubicBezTo>
                  <a:cubicBezTo>
                    <a:pt x="6411" y="14437"/>
                    <a:pt x="5810" y="14680"/>
                    <a:pt x="5186" y="14680"/>
                  </a:cubicBezTo>
                  <a:cubicBezTo>
                    <a:pt x="5170" y="14680"/>
                    <a:pt x="5154" y="14680"/>
                    <a:pt x="5137" y="14680"/>
                  </a:cubicBezTo>
                  <a:lnTo>
                    <a:pt x="6340" y="13483"/>
                  </a:lnTo>
                  <a:cubicBezTo>
                    <a:pt x="6594" y="13229"/>
                    <a:pt x="6361" y="12878"/>
                    <a:pt x="6089" y="12878"/>
                  </a:cubicBezTo>
                  <a:cubicBezTo>
                    <a:pt x="6007" y="12878"/>
                    <a:pt x="5921" y="12911"/>
                    <a:pt x="5844" y="12987"/>
                  </a:cubicBezTo>
                  <a:lnTo>
                    <a:pt x="4641" y="14184"/>
                  </a:lnTo>
                  <a:cubicBezTo>
                    <a:pt x="4606" y="12839"/>
                    <a:pt x="5698" y="11774"/>
                    <a:pt x="6979" y="11774"/>
                  </a:cubicBezTo>
                  <a:close/>
                  <a:moveTo>
                    <a:pt x="4216" y="0"/>
                  </a:moveTo>
                  <a:cubicBezTo>
                    <a:pt x="4157" y="0"/>
                    <a:pt x="4099" y="15"/>
                    <a:pt x="4046" y="45"/>
                  </a:cubicBezTo>
                  <a:cubicBezTo>
                    <a:pt x="3061" y="587"/>
                    <a:pt x="2440" y="1618"/>
                    <a:pt x="2433" y="2742"/>
                  </a:cubicBezTo>
                  <a:cubicBezTo>
                    <a:pt x="2433" y="3185"/>
                    <a:pt x="2533" y="3621"/>
                    <a:pt x="2718" y="4024"/>
                  </a:cubicBezTo>
                  <a:cubicBezTo>
                    <a:pt x="2308" y="3841"/>
                    <a:pt x="1867" y="3747"/>
                    <a:pt x="1425" y="3747"/>
                  </a:cubicBezTo>
                  <a:cubicBezTo>
                    <a:pt x="1133" y="3747"/>
                    <a:pt x="840" y="3788"/>
                    <a:pt x="556" y="3872"/>
                  </a:cubicBezTo>
                  <a:cubicBezTo>
                    <a:pt x="444" y="3905"/>
                    <a:pt x="351" y="3991"/>
                    <a:pt x="318" y="4110"/>
                  </a:cubicBezTo>
                  <a:cubicBezTo>
                    <a:pt x="1" y="5188"/>
                    <a:pt x="298" y="6351"/>
                    <a:pt x="1085" y="7151"/>
                  </a:cubicBezTo>
                  <a:cubicBezTo>
                    <a:pt x="1178" y="7243"/>
                    <a:pt x="1277" y="7336"/>
                    <a:pt x="1382" y="7415"/>
                  </a:cubicBezTo>
                  <a:cubicBezTo>
                    <a:pt x="1098" y="7415"/>
                    <a:pt x="827" y="7461"/>
                    <a:pt x="556" y="7534"/>
                  </a:cubicBezTo>
                  <a:cubicBezTo>
                    <a:pt x="444" y="7567"/>
                    <a:pt x="351" y="7660"/>
                    <a:pt x="318" y="7779"/>
                  </a:cubicBezTo>
                  <a:cubicBezTo>
                    <a:pt x="1" y="8856"/>
                    <a:pt x="292" y="10019"/>
                    <a:pt x="1078" y="10826"/>
                  </a:cubicBezTo>
                  <a:cubicBezTo>
                    <a:pt x="1178" y="10918"/>
                    <a:pt x="1277" y="11004"/>
                    <a:pt x="1376" y="11084"/>
                  </a:cubicBezTo>
                  <a:cubicBezTo>
                    <a:pt x="1098" y="11090"/>
                    <a:pt x="827" y="11130"/>
                    <a:pt x="556" y="11209"/>
                  </a:cubicBezTo>
                  <a:cubicBezTo>
                    <a:pt x="444" y="11242"/>
                    <a:pt x="351" y="11328"/>
                    <a:pt x="318" y="11447"/>
                  </a:cubicBezTo>
                  <a:cubicBezTo>
                    <a:pt x="1" y="12525"/>
                    <a:pt x="292" y="13695"/>
                    <a:pt x="1078" y="14495"/>
                  </a:cubicBezTo>
                  <a:cubicBezTo>
                    <a:pt x="1660" y="15070"/>
                    <a:pt x="2440" y="15387"/>
                    <a:pt x="3253" y="15387"/>
                  </a:cubicBezTo>
                  <a:cubicBezTo>
                    <a:pt x="3458" y="15387"/>
                    <a:pt x="3663" y="15367"/>
                    <a:pt x="3861" y="15327"/>
                  </a:cubicBezTo>
                  <a:lnTo>
                    <a:pt x="3861" y="15770"/>
                  </a:lnTo>
                  <a:cubicBezTo>
                    <a:pt x="3861" y="16002"/>
                    <a:pt x="4036" y="16117"/>
                    <a:pt x="4212" y="16117"/>
                  </a:cubicBezTo>
                  <a:cubicBezTo>
                    <a:pt x="4387" y="16117"/>
                    <a:pt x="4562" y="16002"/>
                    <a:pt x="4562" y="15770"/>
                  </a:cubicBezTo>
                  <a:lnTo>
                    <a:pt x="4562" y="15327"/>
                  </a:lnTo>
                  <a:cubicBezTo>
                    <a:pt x="4767" y="15367"/>
                    <a:pt x="4972" y="15387"/>
                    <a:pt x="5177" y="15387"/>
                  </a:cubicBezTo>
                  <a:cubicBezTo>
                    <a:pt x="5990" y="15387"/>
                    <a:pt x="6770" y="15070"/>
                    <a:pt x="7345" y="14495"/>
                  </a:cubicBezTo>
                  <a:cubicBezTo>
                    <a:pt x="8138" y="13695"/>
                    <a:pt x="8429" y="12525"/>
                    <a:pt x="8112" y="11447"/>
                  </a:cubicBezTo>
                  <a:cubicBezTo>
                    <a:pt x="8079" y="11328"/>
                    <a:pt x="7986" y="11242"/>
                    <a:pt x="7874" y="11209"/>
                  </a:cubicBezTo>
                  <a:cubicBezTo>
                    <a:pt x="7603" y="11130"/>
                    <a:pt x="7325" y="11090"/>
                    <a:pt x="7047" y="11084"/>
                  </a:cubicBezTo>
                  <a:cubicBezTo>
                    <a:pt x="7153" y="11004"/>
                    <a:pt x="7252" y="10918"/>
                    <a:pt x="7345" y="10826"/>
                  </a:cubicBezTo>
                  <a:cubicBezTo>
                    <a:pt x="8131" y="10019"/>
                    <a:pt x="8422" y="8856"/>
                    <a:pt x="8112" y="7779"/>
                  </a:cubicBezTo>
                  <a:cubicBezTo>
                    <a:pt x="8079" y="7660"/>
                    <a:pt x="7986" y="7567"/>
                    <a:pt x="7867" y="7534"/>
                  </a:cubicBezTo>
                  <a:cubicBezTo>
                    <a:pt x="7603" y="7461"/>
                    <a:pt x="7325" y="7415"/>
                    <a:pt x="7041" y="7415"/>
                  </a:cubicBezTo>
                  <a:cubicBezTo>
                    <a:pt x="7147" y="7336"/>
                    <a:pt x="7246" y="7250"/>
                    <a:pt x="7338" y="7151"/>
                  </a:cubicBezTo>
                  <a:cubicBezTo>
                    <a:pt x="8131" y="6351"/>
                    <a:pt x="8422" y="5188"/>
                    <a:pt x="8105" y="4103"/>
                  </a:cubicBezTo>
                  <a:lnTo>
                    <a:pt x="8105" y="4103"/>
                  </a:lnTo>
                  <a:lnTo>
                    <a:pt x="8112" y="4110"/>
                  </a:lnTo>
                  <a:cubicBezTo>
                    <a:pt x="8079" y="3991"/>
                    <a:pt x="7993" y="3899"/>
                    <a:pt x="7874" y="3865"/>
                  </a:cubicBezTo>
                  <a:cubicBezTo>
                    <a:pt x="7588" y="3784"/>
                    <a:pt x="7295" y="3743"/>
                    <a:pt x="7002" y="3743"/>
                  </a:cubicBezTo>
                  <a:cubicBezTo>
                    <a:pt x="6561" y="3743"/>
                    <a:pt x="6121" y="3835"/>
                    <a:pt x="5712" y="4018"/>
                  </a:cubicBezTo>
                  <a:cubicBezTo>
                    <a:pt x="5904" y="3614"/>
                    <a:pt x="6003" y="3178"/>
                    <a:pt x="6003" y="2742"/>
                  </a:cubicBezTo>
                  <a:cubicBezTo>
                    <a:pt x="5990" y="1618"/>
                    <a:pt x="5375" y="587"/>
                    <a:pt x="4390" y="45"/>
                  </a:cubicBezTo>
                  <a:cubicBezTo>
                    <a:pt x="4334" y="15"/>
                    <a:pt x="4274" y="0"/>
                    <a:pt x="4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49;p76">
              <a:extLst>
                <a:ext uri="{FF2B5EF4-FFF2-40B4-BE49-F238E27FC236}">
                  <a16:creationId xmlns:a16="http://schemas.microsoft.com/office/drawing/2014/main" id="{8AE1C52A-7E01-1A04-9BB5-9F050FA89DC5}"/>
                </a:ext>
              </a:extLst>
            </p:cNvPr>
            <p:cNvSpPr/>
            <p:nvPr/>
          </p:nvSpPr>
          <p:spPr>
            <a:xfrm>
              <a:off x="4847617" y="1732470"/>
              <a:ext cx="219528" cy="184257"/>
            </a:xfrm>
            <a:custGeom>
              <a:avLst/>
              <a:gdLst/>
              <a:ahLst/>
              <a:cxnLst/>
              <a:rect l="l" t="t" r="r" b="b"/>
              <a:pathLst>
                <a:path w="10861" h="9116" extrusionOk="0">
                  <a:moveTo>
                    <a:pt x="5689" y="697"/>
                  </a:moveTo>
                  <a:cubicBezTo>
                    <a:pt x="6332" y="697"/>
                    <a:pt x="6980" y="858"/>
                    <a:pt x="7569" y="1190"/>
                  </a:cubicBezTo>
                  <a:cubicBezTo>
                    <a:pt x="9103" y="2049"/>
                    <a:pt x="9863" y="3827"/>
                    <a:pt x="9420" y="5526"/>
                  </a:cubicBezTo>
                  <a:cubicBezTo>
                    <a:pt x="8977" y="7225"/>
                    <a:pt x="7443" y="8408"/>
                    <a:pt x="5692" y="8408"/>
                  </a:cubicBezTo>
                  <a:lnTo>
                    <a:pt x="5692" y="8415"/>
                  </a:lnTo>
                  <a:cubicBezTo>
                    <a:pt x="4978" y="8415"/>
                    <a:pt x="4284" y="8217"/>
                    <a:pt x="3676" y="7846"/>
                  </a:cubicBezTo>
                  <a:cubicBezTo>
                    <a:pt x="3623" y="7813"/>
                    <a:pt x="3557" y="7794"/>
                    <a:pt x="3491" y="7794"/>
                  </a:cubicBezTo>
                  <a:cubicBezTo>
                    <a:pt x="3464" y="7794"/>
                    <a:pt x="3431" y="7800"/>
                    <a:pt x="3405" y="7807"/>
                  </a:cubicBezTo>
                  <a:lnTo>
                    <a:pt x="3332" y="7827"/>
                  </a:lnTo>
                  <a:lnTo>
                    <a:pt x="2089" y="8157"/>
                  </a:lnTo>
                  <a:cubicBezTo>
                    <a:pt x="2202" y="7714"/>
                    <a:pt x="2321" y="7278"/>
                    <a:pt x="2440" y="6842"/>
                  </a:cubicBezTo>
                  <a:cubicBezTo>
                    <a:pt x="2466" y="6749"/>
                    <a:pt x="2453" y="6650"/>
                    <a:pt x="2400" y="6564"/>
                  </a:cubicBezTo>
                  <a:cubicBezTo>
                    <a:pt x="1481" y="5070"/>
                    <a:pt x="1693" y="3147"/>
                    <a:pt x="2909" y="1884"/>
                  </a:cubicBezTo>
                  <a:cubicBezTo>
                    <a:pt x="3656" y="1105"/>
                    <a:pt x="4666" y="697"/>
                    <a:pt x="5689" y="697"/>
                  </a:cubicBezTo>
                  <a:close/>
                  <a:moveTo>
                    <a:pt x="5692" y="0"/>
                  </a:moveTo>
                  <a:cubicBezTo>
                    <a:pt x="2195" y="0"/>
                    <a:pt x="0" y="3768"/>
                    <a:pt x="1726" y="6809"/>
                  </a:cubicBezTo>
                  <a:cubicBezTo>
                    <a:pt x="1613" y="7212"/>
                    <a:pt x="1501" y="7615"/>
                    <a:pt x="1395" y="8018"/>
                  </a:cubicBezTo>
                  <a:cubicBezTo>
                    <a:pt x="1336" y="8256"/>
                    <a:pt x="1402" y="8507"/>
                    <a:pt x="1574" y="8673"/>
                  </a:cubicBezTo>
                  <a:cubicBezTo>
                    <a:pt x="1706" y="8800"/>
                    <a:pt x="1879" y="8870"/>
                    <a:pt x="2054" y="8870"/>
                  </a:cubicBezTo>
                  <a:cubicBezTo>
                    <a:pt x="2115" y="8870"/>
                    <a:pt x="2175" y="8861"/>
                    <a:pt x="2235" y="8845"/>
                  </a:cubicBezTo>
                  <a:lnTo>
                    <a:pt x="3444" y="8521"/>
                  </a:lnTo>
                  <a:cubicBezTo>
                    <a:pt x="4160" y="8927"/>
                    <a:pt x="4929" y="9116"/>
                    <a:pt x="5683" y="9116"/>
                  </a:cubicBezTo>
                  <a:cubicBezTo>
                    <a:pt x="7664" y="9116"/>
                    <a:pt x="9543" y="7811"/>
                    <a:pt x="10094" y="5718"/>
                  </a:cubicBezTo>
                  <a:cubicBezTo>
                    <a:pt x="10861" y="2829"/>
                    <a:pt x="8680" y="0"/>
                    <a:pt x="5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50;p76">
              <a:extLst>
                <a:ext uri="{FF2B5EF4-FFF2-40B4-BE49-F238E27FC236}">
                  <a16:creationId xmlns:a16="http://schemas.microsoft.com/office/drawing/2014/main" id="{A7005B3F-8E5A-FFB8-7DF8-4691DC22D8EF}"/>
                </a:ext>
              </a:extLst>
            </p:cNvPr>
            <p:cNvSpPr/>
            <p:nvPr/>
          </p:nvSpPr>
          <p:spPr>
            <a:xfrm>
              <a:off x="4912944" y="1775078"/>
              <a:ext cx="99304" cy="99163"/>
            </a:xfrm>
            <a:custGeom>
              <a:avLst/>
              <a:gdLst/>
              <a:ahLst/>
              <a:cxnLst/>
              <a:rect l="l" t="t" r="r" b="b"/>
              <a:pathLst>
                <a:path w="4913" h="4906" extrusionOk="0">
                  <a:moveTo>
                    <a:pt x="2982" y="695"/>
                  </a:moveTo>
                  <a:lnTo>
                    <a:pt x="2982" y="1574"/>
                  </a:lnTo>
                  <a:cubicBezTo>
                    <a:pt x="2982" y="1766"/>
                    <a:pt x="3141" y="1924"/>
                    <a:pt x="3332" y="1924"/>
                  </a:cubicBezTo>
                  <a:lnTo>
                    <a:pt x="4211" y="1924"/>
                  </a:lnTo>
                  <a:lnTo>
                    <a:pt x="4211" y="2975"/>
                  </a:lnTo>
                  <a:lnTo>
                    <a:pt x="3332" y="2975"/>
                  </a:lnTo>
                  <a:cubicBezTo>
                    <a:pt x="3141" y="2975"/>
                    <a:pt x="2982" y="3134"/>
                    <a:pt x="2982" y="3326"/>
                  </a:cubicBezTo>
                  <a:lnTo>
                    <a:pt x="2982" y="4205"/>
                  </a:lnTo>
                  <a:lnTo>
                    <a:pt x="1931" y="4205"/>
                  </a:lnTo>
                  <a:lnTo>
                    <a:pt x="1931" y="3326"/>
                  </a:lnTo>
                  <a:cubicBezTo>
                    <a:pt x="1931" y="3134"/>
                    <a:pt x="1772" y="2975"/>
                    <a:pt x="1581" y="2975"/>
                  </a:cubicBezTo>
                  <a:lnTo>
                    <a:pt x="701" y="2975"/>
                  </a:lnTo>
                  <a:lnTo>
                    <a:pt x="701" y="1924"/>
                  </a:lnTo>
                  <a:lnTo>
                    <a:pt x="1581" y="1924"/>
                  </a:lnTo>
                  <a:cubicBezTo>
                    <a:pt x="1772" y="1924"/>
                    <a:pt x="1931" y="1766"/>
                    <a:pt x="1931" y="1574"/>
                  </a:cubicBezTo>
                  <a:lnTo>
                    <a:pt x="1931" y="695"/>
                  </a:lnTo>
                  <a:close/>
                  <a:moveTo>
                    <a:pt x="1569" y="1"/>
                  </a:moveTo>
                  <a:cubicBezTo>
                    <a:pt x="1383" y="1"/>
                    <a:pt x="1230" y="157"/>
                    <a:pt x="1230" y="351"/>
                  </a:cubicBezTo>
                  <a:lnTo>
                    <a:pt x="1230" y="1224"/>
                  </a:lnTo>
                  <a:lnTo>
                    <a:pt x="351" y="1224"/>
                  </a:lnTo>
                  <a:cubicBezTo>
                    <a:pt x="159" y="1224"/>
                    <a:pt x="1" y="1382"/>
                    <a:pt x="1" y="1574"/>
                  </a:cubicBezTo>
                  <a:lnTo>
                    <a:pt x="1" y="3326"/>
                  </a:lnTo>
                  <a:cubicBezTo>
                    <a:pt x="1" y="3517"/>
                    <a:pt x="159" y="3676"/>
                    <a:pt x="351" y="3676"/>
                  </a:cubicBezTo>
                  <a:lnTo>
                    <a:pt x="1230" y="3676"/>
                  </a:lnTo>
                  <a:lnTo>
                    <a:pt x="1230" y="4555"/>
                  </a:lnTo>
                  <a:cubicBezTo>
                    <a:pt x="1230" y="4753"/>
                    <a:pt x="1389" y="4906"/>
                    <a:pt x="1581" y="4906"/>
                  </a:cubicBezTo>
                  <a:lnTo>
                    <a:pt x="3332" y="4906"/>
                  </a:lnTo>
                  <a:cubicBezTo>
                    <a:pt x="3524" y="4906"/>
                    <a:pt x="3683" y="4753"/>
                    <a:pt x="3683" y="4555"/>
                  </a:cubicBezTo>
                  <a:lnTo>
                    <a:pt x="3683" y="3683"/>
                  </a:lnTo>
                  <a:lnTo>
                    <a:pt x="4562" y="3683"/>
                  </a:lnTo>
                  <a:cubicBezTo>
                    <a:pt x="4754" y="3683"/>
                    <a:pt x="4912" y="3524"/>
                    <a:pt x="4912" y="3332"/>
                  </a:cubicBezTo>
                  <a:lnTo>
                    <a:pt x="4912" y="1581"/>
                  </a:lnTo>
                  <a:cubicBezTo>
                    <a:pt x="4912" y="1382"/>
                    <a:pt x="4754" y="1230"/>
                    <a:pt x="4562" y="1230"/>
                  </a:cubicBezTo>
                  <a:lnTo>
                    <a:pt x="4562" y="1224"/>
                  </a:lnTo>
                  <a:lnTo>
                    <a:pt x="3683" y="1224"/>
                  </a:lnTo>
                  <a:lnTo>
                    <a:pt x="3683" y="351"/>
                  </a:lnTo>
                  <a:cubicBezTo>
                    <a:pt x="3683" y="153"/>
                    <a:pt x="3524" y="1"/>
                    <a:pt x="3332" y="1"/>
                  </a:cubicBezTo>
                  <a:lnTo>
                    <a:pt x="1581" y="1"/>
                  </a:lnTo>
                  <a:cubicBezTo>
                    <a:pt x="1577" y="1"/>
                    <a:pt x="1573" y="1"/>
                    <a:pt x="1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0700;p94">
            <a:extLst>
              <a:ext uri="{FF2B5EF4-FFF2-40B4-BE49-F238E27FC236}">
                <a16:creationId xmlns:a16="http://schemas.microsoft.com/office/drawing/2014/main" id="{76929754-F43C-4991-662E-D443F8594EAF}"/>
              </a:ext>
            </a:extLst>
          </p:cNvPr>
          <p:cNvSpPr/>
          <p:nvPr/>
        </p:nvSpPr>
        <p:spPr>
          <a:xfrm>
            <a:off x="565174" y="3298930"/>
            <a:ext cx="370825" cy="473920"/>
          </a:xfrm>
          <a:custGeom>
            <a:avLst/>
            <a:gdLst/>
            <a:ahLst/>
            <a:cxnLst/>
            <a:rect l="l" t="t" r="r" b="b"/>
            <a:pathLst>
              <a:path w="9295" h="12194" extrusionOk="0">
                <a:moveTo>
                  <a:pt x="4568" y="662"/>
                </a:moveTo>
                <a:cubicBezTo>
                  <a:pt x="5167" y="662"/>
                  <a:pt x="5639" y="1135"/>
                  <a:pt x="5639" y="1734"/>
                </a:cubicBezTo>
                <a:cubicBezTo>
                  <a:pt x="5639" y="2301"/>
                  <a:pt x="5167" y="2773"/>
                  <a:pt x="4568" y="2773"/>
                </a:cubicBezTo>
                <a:cubicBezTo>
                  <a:pt x="3970" y="2773"/>
                  <a:pt x="3497" y="2301"/>
                  <a:pt x="3497" y="1734"/>
                </a:cubicBezTo>
                <a:cubicBezTo>
                  <a:pt x="3497" y="1135"/>
                  <a:pt x="3970" y="662"/>
                  <a:pt x="4568" y="662"/>
                </a:cubicBezTo>
                <a:close/>
                <a:moveTo>
                  <a:pt x="7750" y="3529"/>
                </a:moveTo>
                <a:cubicBezTo>
                  <a:pt x="8160" y="3529"/>
                  <a:pt x="8475" y="3844"/>
                  <a:pt x="8475" y="4254"/>
                </a:cubicBezTo>
                <a:cubicBezTo>
                  <a:pt x="8475" y="4632"/>
                  <a:pt x="8160" y="4947"/>
                  <a:pt x="7750" y="4947"/>
                </a:cubicBezTo>
                <a:cubicBezTo>
                  <a:pt x="7372" y="4947"/>
                  <a:pt x="7057" y="4632"/>
                  <a:pt x="7057" y="4254"/>
                </a:cubicBezTo>
                <a:cubicBezTo>
                  <a:pt x="7057" y="3876"/>
                  <a:pt x="7372" y="3529"/>
                  <a:pt x="7750" y="3529"/>
                </a:cubicBezTo>
                <a:close/>
                <a:moveTo>
                  <a:pt x="1733" y="4254"/>
                </a:moveTo>
                <a:cubicBezTo>
                  <a:pt x="2836" y="4254"/>
                  <a:pt x="3812" y="4979"/>
                  <a:pt x="4127" y="6018"/>
                </a:cubicBezTo>
                <a:lnTo>
                  <a:pt x="2678" y="5042"/>
                </a:lnTo>
                <a:cubicBezTo>
                  <a:pt x="2615" y="4991"/>
                  <a:pt x="2537" y="4966"/>
                  <a:pt x="2460" y="4966"/>
                </a:cubicBezTo>
                <a:cubicBezTo>
                  <a:pt x="2344" y="4966"/>
                  <a:pt x="2231" y="5023"/>
                  <a:pt x="2174" y="5136"/>
                </a:cubicBezTo>
                <a:cubicBezTo>
                  <a:pt x="2048" y="5294"/>
                  <a:pt x="2079" y="5546"/>
                  <a:pt x="2268" y="5672"/>
                </a:cubicBezTo>
                <a:lnTo>
                  <a:pt x="3434" y="6459"/>
                </a:lnTo>
                <a:lnTo>
                  <a:pt x="3182" y="6459"/>
                </a:lnTo>
                <a:cubicBezTo>
                  <a:pt x="1890" y="6396"/>
                  <a:pt x="819" y="5451"/>
                  <a:pt x="662" y="4254"/>
                </a:cubicBezTo>
                <a:close/>
                <a:moveTo>
                  <a:pt x="1355" y="7814"/>
                </a:moveTo>
                <a:cubicBezTo>
                  <a:pt x="1733" y="7814"/>
                  <a:pt x="2048" y="8129"/>
                  <a:pt x="2048" y="8539"/>
                </a:cubicBezTo>
                <a:cubicBezTo>
                  <a:pt x="2048" y="8917"/>
                  <a:pt x="1733" y="9232"/>
                  <a:pt x="1355" y="9232"/>
                </a:cubicBezTo>
                <a:cubicBezTo>
                  <a:pt x="945" y="9232"/>
                  <a:pt x="630" y="8917"/>
                  <a:pt x="630" y="8539"/>
                </a:cubicBezTo>
                <a:cubicBezTo>
                  <a:pt x="630" y="8129"/>
                  <a:pt x="945" y="7814"/>
                  <a:pt x="1355" y="7814"/>
                </a:cubicBezTo>
                <a:close/>
                <a:moveTo>
                  <a:pt x="8506" y="8476"/>
                </a:moveTo>
                <a:cubicBezTo>
                  <a:pt x="8317" y="9767"/>
                  <a:pt x="7246" y="10681"/>
                  <a:pt x="5986" y="10681"/>
                </a:cubicBezTo>
                <a:lnTo>
                  <a:pt x="5734" y="10681"/>
                </a:lnTo>
                <a:lnTo>
                  <a:pt x="6900" y="9893"/>
                </a:lnTo>
                <a:cubicBezTo>
                  <a:pt x="7057" y="9799"/>
                  <a:pt x="7089" y="9578"/>
                  <a:pt x="7026" y="9389"/>
                </a:cubicBezTo>
                <a:cubicBezTo>
                  <a:pt x="6940" y="9282"/>
                  <a:pt x="6809" y="9233"/>
                  <a:pt x="6675" y="9233"/>
                </a:cubicBezTo>
                <a:cubicBezTo>
                  <a:pt x="6613" y="9233"/>
                  <a:pt x="6550" y="9243"/>
                  <a:pt x="6490" y="9263"/>
                </a:cubicBezTo>
                <a:lnTo>
                  <a:pt x="5041" y="10271"/>
                </a:lnTo>
                <a:cubicBezTo>
                  <a:pt x="5356" y="9232"/>
                  <a:pt x="6301" y="8476"/>
                  <a:pt x="7435" y="8476"/>
                </a:cubicBezTo>
                <a:close/>
                <a:moveTo>
                  <a:pt x="4600" y="1"/>
                </a:moveTo>
                <a:cubicBezTo>
                  <a:pt x="3623" y="1"/>
                  <a:pt x="2836" y="788"/>
                  <a:pt x="2836" y="1765"/>
                </a:cubicBezTo>
                <a:cubicBezTo>
                  <a:pt x="2836" y="2616"/>
                  <a:pt x="3466" y="3340"/>
                  <a:pt x="4253" y="3498"/>
                </a:cubicBezTo>
                <a:lnTo>
                  <a:pt x="4253" y="4758"/>
                </a:lnTo>
                <a:cubicBezTo>
                  <a:pt x="3655" y="4033"/>
                  <a:pt x="2741" y="3561"/>
                  <a:pt x="1764" y="3561"/>
                </a:cubicBezTo>
                <a:lnTo>
                  <a:pt x="347" y="3561"/>
                </a:lnTo>
                <a:cubicBezTo>
                  <a:pt x="158" y="3561"/>
                  <a:pt x="0" y="3718"/>
                  <a:pt x="0" y="3939"/>
                </a:cubicBezTo>
                <a:cubicBezTo>
                  <a:pt x="0" y="5703"/>
                  <a:pt x="1449" y="7152"/>
                  <a:pt x="3214" y="7152"/>
                </a:cubicBezTo>
                <a:lnTo>
                  <a:pt x="4285" y="7152"/>
                </a:lnTo>
                <a:lnTo>
                  <a:pt x="4285" y="9988"/>
                </a:lnTo>
                <a:cubicBezTo>
                  <a:pt x="3844" y="9547"/>
                  <a:pt x="3340" y="9232"/>
                  <a:pt x="2804" y="9074"/>
                </a:cubicBezTo>
                <a:cubicBezTo>
                  <a:pt x="2836" y="8917"/>
                  <a:pt x="2867" y="8759"/>
                  <a:pt x="2867" y="8602"/>
                </a:cubicBezTo>
                <a:cubicBezTo>
                  <a:pt x="2867" y="7814"/>
                  <a:pt x="2237" y="7184"/>
                  <a:pt x="1449" y="7184"/>
                </a:cubicBezTo>
                <a:cubicBezTo>
                  <a:pt x="662" y="7184"/>
                  <a:pt x="32" y="7814"/>
                  <a:pt x="32" y="8602"/>
                </a:cubicBezTo>
                <a:cubicBezTo>
                  <a:pt x="32" y="9389"/>
                  <a:pt x="662" y="10019"/>
                  <a:pt x="1449" y="10019"/>
                </a:cubicBezTo>
                <a:cubicBezTo>
                  <a:pt x="1796" y="10019"/>
                  <a:pt x="2111" y="9893"/>
                  <a:pt x="2363" y="9673"/>
                </a:cubicBezTo>
                <a:cubicBezTo>
                  <a:pt x="3182" y="9862"/>
                  <a:pt x="3907" y="10429"/>
                  <a:pt x="4285" y="11153"/>
                </a:cubicBezTo>
                <a:lnTo>
                  <a:pt x="4285" y="11847"/>
                </a:lnTo>
                <a:cubicBezTo>
                  <a:pt x="4285" y="12036"/>
                  <a:pt x="4442" y="12193"/>
                  <a:pt x="4631" y="12193"/>
                </a:cubicBezTo>
                <a:cubicBezTo>
                  <a:pt x="4852" y="12193"/>
                  <a:pt x="5009" y="12036"/>
                  <a:pt x="5009" y="11847"/>
                </a:cubicBezTo>
                <a:lnTo>
                  <a:pt x="5009" y="11437"/>
                </a:lnTo>
                <a:lnTo>
                  <a:pt x="6049" y="11437"/>
                </a:lnTo>
                <a:cubicBezTo>
                  <a:pt x="7845" y="11437"/>
                  <a:pt x="9294" y="9988"/>
                  <a:pt x="9294" y="8224"/>
                </a:cubicBezTo>
                <a:cubicBezTo>
                  <a:pt x="9231" y="7971"/>
                  <a:pt x="9042" y="7814"/>
                  <a:pt x="8853" y="7814"/>
                </a:cubicBezTo>
                <a:lnTo>
                  <a:pt x="7435" y="7814"/>
                </a:lnTo>
                <a:cubicBezTo>
                  <a:pt x="6427" y="7814"/>
                  <a:pt x="5545" y="8287"/>
                  <a:pt x="4946" y="9011"/>
                </a:cubicBezTo>
                <a:lnTo>
                  <a:pt x="4946" y="6837"/>
                </a:lnTo>
                <a:cubicBezTo>
                  <a:pt x="5356" y="6081"/>
                  <a:pt x="6081" y="5546"/>
                  <a:pt x="6900" y="5357"/>
                </a:cubicBezTo>
                <a:cubicBezTo>
                  <a:pt x="7120" y="5546"/>
                  <a:pt x="7467" y="5703"/>
                  <a:pt x="7813" y="5703"/>
                </a:cubicBezTo>
                <a:cubicBezTo>
                  <a:pt x="8601" y="5703"/>
                  <a:pt x="9231" y="5073"/>
                  <a:pt x="9231" y="4285"/>
                </a:cubicBezTo>
                <a:cubicBezTo>
                  <a:pt x="9231" y="3498"/>
                  <a:pt x="8601" y="2868"/>
                  <a:pt x="7813" y="2868"/>
                </a:cubicBezTo>
                <a:cubicBezTo>
                  <a:pt x="7026" y="2868"/>
                  <a:pt x="6396" y="3498"/>
                  <a:pt x="6396" y="4285"/>
                </a:cubicBezTo>
                <a:cubicBezTo>
                  <a:pt x="6396" y="4443"/>
                  <a:pt x="6427" y="4600"/>
                  <a:pt x="6459" y="4758"/>
                </a:cubicBezTo>
                <a:cubicBezTo>
                  <a:pt x="5860" y="4947"/>
                  <a:pt x="5356" y="5262"/>
                  <a:pt x="4946" y="5672"/>
                </a:cubicBezTo>
                <a:lnTo>
                  <a:pt x="4946" y="3498"/>
                </a:lnTo>
                <a:cubicBezTo>
                  <a:pt x="5797" y="3340"/>
                  <a:pt x="6364" y="2584"/>
                  <a:pt x="6364" y="1765"/>
                </a:cubicBezTo>
                <a:cubicBezTo>
                  <a:pt x="6364" y="788"/>
                  <a:pt x="5576" y="1"/>
                  <a:pt x="460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69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History</a:t>
            </a:r>
            <a:endParaRPr dirty="0"/>
          </a:p>
        </p:txBody>
      </p:sp>
      <p:sp>
        <p:nvSpPr>
          <p:cNvPr id="825" name="Google Shape;825;p69"/>
          <p:cNvSpPr txBox="1">
            <a:spLocks noGrp="1"/>
          </p:cNvSpPr>
          <p:nvPr>
            <p:ph type="title" idx="4294967295"/>
          </p:nvPr>
        </p:nvSpPr>
        <p:spPr>
          <a:xfrm>
            <a:off x="725400" y="3601734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Albert Niemann</a:t>
            </a:r>
            <a:endParaRPr sz="2200" dirty="0"/>
          </a:p>
        </p:txBody>
      </p:sp>
      <p:sp>
        <p:nvSpPr>
          <p:cNvPr id="826" name="Google Shape;826;p69"/>
          <p:cNvSpPr txBox="1">
            <a:spLocks noGrp="1"/>
          </p:cNvSpPr>
          <p:nvPr>
            <p:ph type="subTitle" idx="4294967295"/>
          </p:nvPr>
        </p:nvSpPr>
        <p:spPr>
          <a:xfrm>
            <a:off x="725400" y="4138165"/>
            <a:ext cx="1880700" cy="7397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“Purified” cocaine in Europe</a:t>
            </a:r>
            <a:endParaRPr dirty="0"/>
          </a:p>
        </p:txBody>
      </p:sp>
      <p:sp>
        <p:nvSpPr>
          <p:cNvPr id="827" name="Google Shape;827;p69"/>
          <p:cNvSpPr txBox="1"/>
          <p:nvPr/>
        </p:nvSpPr>
        <p:spPr>
          <a:xfrm>
            <a:off x="241540" y="2988938"/>
            <a:ext cx="123026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1860</a:t>
            </a:r>
            <a:endParaRPr sz="3000" b="1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cxnSp>
        <p:nvCxnSpPr>
          <p:cNvPr id="833" name="Google Shape;833;p69"/>
          <p:cNvCxnSpPr/>
          <p:nvPr/>
        </p:nvCxnSpPr>
        <p:spPr>
          <a:xfrm>
            <a:off x="725400" y="3477900"/>
            <a:ext cx="149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4" name="Google Shape;834;p69"/>
          <p:cNvSpPr txBox="1">
            <a:spLocks noGrp="1"/>
          </p:cNvSpPr>
          <p:nvPr>
            <p:ph type="title" idx="4294967295"/>
          </p:nvPr>
        </p:nvSpPr>
        <p:spPr>
          <a:xfrm>
            <a:off x="2650725" y="3257809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Angelo Mariani</a:t>
            </a:r>
            <a:endParaRPr sz="2200" dirty="0"/>
          </a:p>
        </p:txBody>
      </p:sp>
      <p:sp>
        <p:nvSpPr>
          <p:cNvPr id="835" name="Google Shape;835;p69"/>
          <p:cNvSpPr txBox="1">
            <a:spLocks noGrp="1"/>
          </p:cNvSpPr>
          <p:nvPr>
            <p:ph type="subTitle" idx="4294967295"/>
          </p:nvPr>
        </p:nvSpPr>
        <p:spPr>
          <a:xfrm>
            <a:off x="2650725" y="3828745"/>
            <a:ext cx="1880700" cy="8659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Created Vin Mariani, wine steeped in coca leaves. VERY popular!</a:t>
            </a:r>
            <a:endParaRPr dirty="0"/>
          </a:p>
        </p:txBody>
      </p:sp>
      <p:sp>
        <p:nvSpPr>
          <p:cNvPr id="836" name="Google Shape;836;p69"/>
          <p:cNvSpPr txBox="1"/>
          <p:nvPr/>
        </p:nvSpPr>
        <p:spPr>
          <a:xfrm>
            <a:off x="2502784" y="2645013"/>
            <a:ext cx="1217816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1869</a:t>
            </a:r>
            <a:endParaRPr sz="3000" b="1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cxnSp>
        <p:nvCxnSpPr>
          <p:cNvPr id="837" name="Google Shape;837;p69"/>
          <p:cNvCxnSpPr/>
          <p:nvPr/>
        </p:nvCxnSpPr>
        <p:spPr>
          <a:xfrm>
            <a:off x="2591789" y="3137038"/>
            <a:ext cx="149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8" name="Google Shape;838;p69"/>
          <p:cNvSpPr txBox="1">
            <a:spLocks noGrp="1"/>
          </p:cNvSpPr>
          <p:nvPr>
            <p:ph type="title" idx="4294967295"/>
          </p:nvPr>
        </p:nvSpPr>
        <p:spPr>
          <a:xfrm>
            <a:off x="4428110" y="2788688"/>
            <a:ext cx="2028640" cy="726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John Pemberton</a:t>
            </a:r>
            <a:endParaRPr sz="2200" dirty="0"/>
          </a:p>
        </p:txBody>
      </p:sp>
      <p:sp>
        <p:nvSpPr>
          <p:cNvPr id="839" name="Google Shape;839;p69"/>
          <p:cNvSpPr txBox="1">
            <a:spLocks noGrp="1"/>
          </p:cNvSpPr>
          <p:nvPr>
            <p:ph type="subTitle" idx="4294967295"/>
          </p:nvPr>
        </p:nvSpPr>
        <p:spPr>
          <a:xfrm>
            <a:off x="4576050" y="3514902"/>
            <a:ext cx="1880700" cy="739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Released Coca-Cola, a “tonic” water with cocaine</a:t>
            </a:r>
            <a:endParaRPr dirty="0"/>
          </a:p>
        </p:txBody>
      </p:sp>
      <p:sp>
        <p:nvSpPr>
          <p:cNvPr id="840" name="Google Shape;840;p69"/>
          <p:cNvSpPr txBox="1"/>
          <p:nvPr/>
        </p:nvSpPr>
        <p:spPr>
          <a:xfrm>
            <a:off x="4576049" y="2296663"/>
            <a:ext cx="1172683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1886</a:t>
            </a:r>
            <a:endParaRPr sz="3000" b="1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cxnSp>
        <p:nvCxnSpPr>
          <p:cNvPr id="841" name="Google Shape;841;p69"/>
          <p:cNvCxnSpPr/>
          <p:nvPr/>
        </p:nvCxnSpPr>
        <p:spPr>
          <a:xfrm>
            <a:off x="4584150" y="2785625"/>
            <a:ext cx="149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2" name="Google Shape;842;p69"/>
          <p:cNvSpPr txBox="1">
            <a:spLocks noGrp="1"/>
          </p:cNvSpPr>
          <p:nvPr>
            <p:ph type="title" idx="4294967295"/>
          </p:nvPr>
        </p:nvSpPr>
        <p:spPr>
          <a:xfrm>
            <a:off x="6501375" y="2455813"/>
            <a:ext cx="1880700" cy="6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Sigmund Freud</a:t>
            </a:r>
            <a:endParaRPr sz="2200" dirty="0"/>
          </a:p>
        </p:txBody>
      </p:sp>
      <p:sp>
        <p:nvSpPr>
          <p:cNvPr id="843" name="Google Shape;843;p69"/>
          <p:cNvSpPr txBox="1">
            <a:spLocks noGrp="1"/>
          </p:cNvSpPr>
          <p:nvPr>
            <p:ph type="subTitle" idx="4294967295"/>
          </p:nvPr>
        </p:nvSpPr>
        <p:spPr>
          <a:xfrm>
            <a:off x="6445256" y="3111050"/>
            <a:ext cx="1880700" cy="17668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Freud popularized use in Europe. Discovered numbing qualities and shared with his friend, an opthamologist, who started using as a local anesthetic in operations. </a:t>
            </a:r>
            <a:endParaRPr dirty="0"/>
          </a:p>
        </p:txBody>
      </p:sp>
      <p:sp>
        <p:nvSpPr>
          <p:cNvPr id="844" name="Google Shape;844;p69"/>
          <p:cNvSpPr txBox="1"/>
          <p:nvPr/>
        </p:nvSpPr>
        <p:spPr>
          <a:xfrm>
            <a:off x="6501374" y="1963788"/>
            <a:ext cx="2009407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1880s</a:t>
            </a:r>
            <a:endParaRPr sz="3000" b="1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cxnSp>
        <p:nvCxnSpPr>
          <p:cNvPr id="845" name="Google Shape;845;p69"/>
          <p:cNvCxnSpPr/>
          <p:nvPr/>
        </p:nvCxnSpPr>
        <p:spPr>
          <a:xfrm>
            <a:off x="6501375" y="2452750"/>
            <a:ext cx="149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6" name="Google Shape;866;p69"/>
          <p:cNvCxnSpPr>
            <a:cxnSpLocks/>
            <a:stCxn id="827" idx="3"/>
            <a:endCxn id="836" idx="1"/>
          </p:cNvCxnSpPr>
          <p:nvPr/>
        </p:nvCxnSpPr>
        <p:spPr>
          <a:xfrm flipV="1">
            <a:off x="1471800" y="2856213"/>
            <a:ext cx="1030984" cy="34392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7" name="Google Shape;867;p69"/>
          <p:cNvCxnSpPr>
            <a:cxnSpLocks/>
            <a:stCxn id="836" idx="3"/>
            <a:endCxn id="840" idx="1"/>
          </p:cNvCxnSpPr>
          <p:nvPr/>
        </p:nvCxnSpPr>
        <p:spPr>
          <a:xfrm flipV="1">
            <a:off x="3720600" y="2507863"/>
            <a:ext cx="855449" cy="3483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8" name="Google Shape;868;p69"/>
          <p:cNvCxnSpPr>
            <a:cxnSpLocks/>
            <a:stCxn id="840" idx="3"/>
            <a:endCxn id="844" idx="1"/>
          </p:cNvCxnSpPr>
          <p:nvPr/>
        </p:nvCxnSpPr>
        <p:spPr>
          <a:xfrm flipV="1">
            <a:off x="5748732" y="2174988"/>
            <a:ext cx="752642" cy="33287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69" name="Google Shape;86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094"/>
            <a:ext cx="821325" cy="133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9515" y="708951"/>
            <a:ext cx="651267" cy="105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163" y="384849"/>
            <a:ext cx="464325" cy="7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lbert Niemann (tenor) - Wikipedia">
            <a:extLst>
              <a:ext uri="{FF2B5EF4-FFF2-40B4-BE49-F238E27FC236}">
                <a16:creationId xmlns:a16="http://schemas.microsoft.com/office/drawing/2014/main" id="{7AB8E9A5-FCA4-0B55-1647-BC743D47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50" y="1454910"/>
            <a:ext cx="2111068" cy="331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n Mariani - Wikipedia">
            <a:extLst>
              <a:ext uri="{FF2B5EF4-FFF2-40B4-BE49-F238E27FC236}">
                <a16:creationId xmlns:a16="http://schemas.microsoft.com/office/drawing/2014/main" id="{D773DE97-60EA-9877-659E-339250EFE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29" y="1411272"/>
            <a:ext cx="2345195" cy="335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8, 1886: Coca-Cola Is Invented ~ Vintage Everyday">
            <a:extLst>
              <a:ext uri="{FF2B5EF4-FFF2-40B4-BE49-F238E27FC236}">
                <a16:creationId xmlns:a16="http://schemas.microsoft.com/office/drawing/2014/main" id="{40BDE720-96BE-C669-D05A-051026556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74" y="1402223"/>
            <a:ext cx="6174422" cy="33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unny Quotes From Sigmund Freud. QuotesGram">
            <a:extLst>
              <a:ext uri="{FF2B5EF4-FFF2-40B4-BE49-F238E27FC236}">
                <a16:creationId xmlns:a16="http://schemas.microsoft.com/office/drawing/2014/main" id="{9FCDD7C5-5432-2235-9565-0CF24C514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4"/>
          <a:stretch/>
        </p:blipFill>
        <p:spPr bwMode="auto">
          <a:xfrm>
            <a:off x="6437596" y="1304117"/>
            <a:ext cx="2709723" cy="356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69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History</a:t>
            </a:r>
            <a:endParaRPr dirty="0"/>
          </a:p>
        </p:txBody>
      </p:sp>
      <p:sp>
        <p:nvSpPr>
          <p:cNvPr id="825" name="Google Shape;825;p69"/>
          <p:cNvSpPr txBox="1">
            <a:spLocks noGrp="1"/>
          </p:cNvSpPr>
          <p:nvPr>
            <p:ph type="title" idx="4294967295"/>
          </p:nvPr>
        </p:nvSpPr>
        <p:spPr>
          <a:xfrm>
            <a:off x="725400" y="3170412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Tonics</a:t>
            </a:r>
            <a:endParaRPr sz="2200" dirty="0"/>
          </a:p>
        </p:txBody>
      </p:sp>
      <p:sp>
        <p:nvSpPr>
          <p:cNvPr id="826" name="Google Shape;826;p69"/>
          <p:cNvSpPr txBox="1">
            <a:spLocks noGrp="1"/>
          </p:cNvSpPr>
          <p:nvPr>
            <p:ph type="subTitle" idx="4294967295"/>
          </p:nvPr>
        </p:nvSpPr>
        <p:spPr>
          <a:xfrm>
            <a:off x="725400" y="3741348"/>
            <a:ext cx="1880700" cy="7397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Tonics containing cocaine and opium were unregulated and BOOMING in sales. </a:t>
            </a:r>
            <a:endParaRPr dirty="0"/>
          </a:p>
        </p:txBody>
      </p:sp>
      <p:sp>
        <p:nvSpPr>
          <p:cNvPr id="827" name="Google Shape;827;p69"/>
          <p:cNvSpPr txBox="1"/>
          <p:nvPr/>
        </p:nvSpPr>
        <p:spPr>
          <a:xfrm>
            <a:off x="259955" y="2645013"/>
            <a:ext cx="1405795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1900s</a:t>
            </a:r>
            <a:endParaRPr sz="3000" b="1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cxnSp>
        <p:nvCxnSpPr>
          <p:cNvPr id="833" name="Google Shape;833;p69"/>
          <p:cNvCxnSpPr/>
          <p:nvPr/>
        </p:nvCxnSpPr>
        <p:spPr>
          <a:xfrm>
            <a:off x="725400" y="3150095"/>
            <a:ext cx="149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4" name="Google Shape;834;p69"/>
          <p:cNvSpPr txBox="1">
            <a:spLocks noGrp="1"/>
          </p:cNvSpPr>
          <p:nvPr>
            <p:ph type="title" idx="4294967295"/>
          </p:nvPr>
        </p:nvSpPr>
        <p:spPr>
          <a:xfrm>
            <a:off x="2650725" y="2826484"/>
            <a:ext cx="18807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Racism…</a:t>
            </a:r>
            <a:endParaRPr sz="2200" dirty="0"/>
          </a:p>
        </p:txBody>
      </p:sp>
      <p:sp>
        <p:nvSpPr>
          <p:cNvPr id="835" name="Google Shape;835;p69"/>
          <p:cNvSpPr txBox="1">
            <a:spLocks noGrp="1"/>
          </p:cNvSpPr>
          <p:nvPr>
            <p:ph type="subTitle" idx="4294967295"/>
          </p:nvPr>
        </p:nvSpPr>
        <p:spPr>
          <a:xfrm>
            <a:off x="2650725" y="3414673"/>
            <a:ext cx="1880700" cy="8659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Fear tactics: Medical field advertised that cocaine made African Americans powerful and uncontrollable. </a:t>
            </a:r>
            <a:endParaRPr dirty="0"/>
          </a:p>
        </p:txBody>
      </p:sp>
      <p:sp>
        <p:nvSpPr>
          <p:cNvPr id="836" name="Google Shape;836;p69"/>
          <p:cNvSpPr txBox="1"/>
          <p:nvPr/>
        </p:nvSpPr>
        <p:spPr>
          <a:xfrm>
            <a:off x="2514543" y="2301993"/>
            <a:ext cx="1405794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1900s</a:t>
            </a:r>
            <a:endParaRPr sz="3000" b="1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cxnSp>
        <p:nvCxnSpPr>
          <p:cNvPr id="837" name="Google Shape;837;p69"/>
          <p:cNvCxnSpPr/>
          <p:nvPr/>
        </p:nvCxnSpPr>
        <p:spPr>
          <a:xfrm>
            <a:off x="2591789" y="2809231"/>
            <a:ext cx="149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8" name="Google Shape;838;p69"/>
          <p:cNvSpPr txBox="1">
            <a:spLocks noGrp="1"/>
          </p:cNvSpPr>
          <p:nvPr>
            <p:ph type="title" idx="4294967295"/>
          </p:nvPr>
        </p:nvSpPr>
        <p:spPr>
          <a:xfrm>
            <a:off x="4548881" y="2409124"/>
            <a:ext cx="2028640" cy="726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FDA</a:t>
            </a:r>
            <a:endParaRPr sz="2200" dirty="0"/>
          </a:p>
        </p:txBody>
      </p:sp>
      <p:sp>
        <p:nvSpPr>
          <p:cNvPr id="839" name="Google Shape;839;p69"/>
          <p:cNvSpPr txBox="1">
            <a:spLocks noGrp="1"/>
          </p:cNvSpPr>
          <p:nvPr>
            <p:ph type="subTitle" idx="4294967295"/>
          </p:nvPr>
        </p:nvSpPr>
        <p:spPr>
          <a:xfrm>
            <a:off x="4576050" y="2911052"/>
            <a:ext cx="1880700" cy="739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Required ingredients to be listed on labels. </a:t>
            </a:r>
            <a:endParaRPr dirty="0"/>
          </a:p>
        </p:txBody>
      </p:sp>
      <p:sp>
        <p:nvSpPr>
          <p:cNvPr id="840" name="Google Shape;840;p69"/>
          <p:cNvSpPr txBox="1"/>
          <p:nvPr/>
        </p:nvSpPr>
        <p:spPr>
          <a:xfrm>
            <a:off x="4596897" y="1998800"/>
            <a:ext cx="1172683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1906</a:t>
            </a:r>
            <a:endParaRPr sz="3000" b="1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cxnSp>
        <p:nvCxnSpPr>
          <p:cNvPr id="841" name="Google Shape;841;p69"/>
          <p:cNvCxnSpPr/>
          <p:nvPr/>
        </p:nvCxnSpPr>
        <p:spPr>
          <a:xfrm>
            <a:off x="4584150" y="2475075"/>
            <a:ext cx="149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2" name="Google Shape;842;p69"/>
          <p:cNvSpPr txBox="1">
            <a:spLocks noGrp="1"/>
          </p:cNvSpPr>
          <p:nvPr>
            <p:ph type="title" idx="4294967295"/>
          </p:nvPr>
        </p:nvSpPr>
        <p:spPr>
          <a:xfrm>
            <a:off x="6501375" y="2214271"/>
            <a:ext cx="2401086" cy="6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Harrison Narcotic Act</a:t>
            </a:r>
            <a:endParaRPr sz="2200" dirty="0"/>
          </a:p>
        </p:txBody>
      </p:sp>
      <p:sp>
        <p:nvSpPr>
          <p:cNvPr id="843" name="Google Shape;843;p69"/>
          <p:cNvSpPr txBox="1">
            <a:spLocks noGrp="1"/>
          </p:cNvSpPr>
          <p:nvPr>
            <p:ph type="subTitle" idx="4294967295"/>
          </p:nvPr>
        </p:nvSpPr>
        <p:spPr>
          <a:xfrm>
            <a:off x="6531521" y="2921267"/>
            <a:ext cx="1880700" cy="21683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Imposed severe restrictions on the amount of cocaine allowed in tonics.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Cocaine goes dormant ….</a:t>
            </a:r>
            <a:endParaRPr dirty="0"/>
          </a:p>
        </p:txBody>
      </p:sp>
      <p:sp>
        <p:nvSpPr>
          <p:cNvPr id="844" name="Google Shape;844;p69"/>
          <p:cNvSpPr txBox="1"/>
          <p:nvPr/>
        </p:nvSpPr>
        <p:spPr>
          <a:xfrm>
            <a:off x="6501375" y="1638053"/>
            <a:ext cx="2009407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1914</a:t>
            </a:r>
            <a:endParaRPr sz="3000" b="1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cxnSp>
        <p:nvCxnSpPr>
          <p:cNvPr id="845" name="Google Shape;845;p69"/>
          <p:cNvCxnSpPr/>
          <p:nvPr/>
        </p:nvCxnSpPr>
        <p:spPr>
          <a:xfrm>
            <a:off x="6501375" y="2176702"/>
            <a:ext cx="149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6" name="Google Shape;866;p69"/>
          <p:cNvCxnSpPr>
            <a:cxnSpLocks/>
            <a:stCxn id="827" idx="3"/>
            <a:endCxn id="836" idx="1"/>
          </p:cNvCxnSpPr>
          <p:nvPr/>
        </p:nvCxnSpPr>
        <p:spPr>
          <a:xfrm flipV="1">
            <a:off x="1665750" y="2513193"/>
            <a:ext cx="848793" cy="34302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7" name="Google Shape;867;p69"/>
          <p:cNvCxnSpPr>
            <a:cxnSpLocks/>
            <a:stCxn id="836" idx="3"/>
            <a:endCxn id="840" idx="1"/>
          </p:cNvCxnSpPr>
          <p:nvPr/>
        </p:nvCxnSpPr>
        <p:spPr>
          <a:xfrm flipV="1">
            <a:off x="3920337" y="2210000"/>
            <a:ext cx="676560" cy="3031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8" name="Google Shape;868;p69"/>
          <p:cNvCxnSpPr>
            <a:cxnSpLocks/>
            <a:stCxn id="840" idx="3"/>
            <a:endCxn id="844" idx="1"/>
          </p:cNvCxnSpPr>
          <p:nvPr/>
        </p:nvCxnSpPr>
        <p:spPr>
          <a:xfrm flipV="1">
            <a:off x="5769580" y="1849253"/>
            <a:ext cx="731795" cy="36074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69" name="Google Shape;86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094"/>
            <a:ext cx="821325" cy="133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9515" y="708951"/>
            <a:ext cx="651267" cy="105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163" y="384849"/>
            <a:ext cx="464325" cy="75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56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"/>
          <p:cNvSpPr txBox="1">
            <a:spLocks noGrp="1"/>
          </p:cNvSpPr>
          <p:nvPr>
            <p:ph type="title"/>
          </p:nvPr>
        </p:nvSpPr>
        <p:spPr>
          <a:xfrm>
            <a:off x="0" y="1813650"/>
            <a:ext cx="7395605" cy="151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 Be Continued</a:t>
            </a:r>
            <a:endParaRPr dirty="0"/>
          </a:p>
        </p:txBody>
      </p:sp>
      <p:pic>
        <p:nvPicPr>
          <p:cNvPr id="298" name="Google Shape;29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715" y="821885"/>
            <a:ext cx="1219260" cy="198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4075" y="949999"/>
            <a:ext cx="481764" cy="78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2456" y="1733160"/>
            <a:ext cx="888269" cy="144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975" y="694188"/>
            <a:ext cx="312068" cy="50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ca leaf powder importer dinged over claims without reference to possible  cocaine content">
            <a:extLst>
              <a:ext uri="{FF2B5EF4-FFF2-40B4-BE49-F238E27FC236}">
                <a16:creationId xmlns:a16="http://schemas.microsoft.com/office/drawing/2014/main" id="{26F0FFB0-51A7-5883-FFD5-BFAAAEB35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" y="-455616"/>
            <a:ext cx="9075832" cy="605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" name="Google Shape;419;p51"/>
          <p:cNvSpPr txBox="1">
            <a:spLocks noGrp="1"/>
          </p:cNvSpPr>
          <p:nvPr>
            <p:ph type="title"/>
          </p:nvPr>
        </p:nvSpPr>
        <p:spPr>
          <a:xfrm>
            <a:off x="713325" y="2753975"/>
            <a:ext cx="551814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chemeClr val="accent6"/>
                </a:solidFill>
              </a:rPr>
              <a:t>Routes of Administration</a:t>
            </a:r>
            <a:endParaRPr sz="4500" dirty="0">
              <a:solidFill>
                <a:schemeClr val="accent6"/>
              </a:solidFill>
            </a:endParaRPr>
          </a:p>
        </p:txBody>
      </p:sp>
      <p:sp>
        <p:nvSpPr>
          <p:cNvPr id="420" name="Google Shape;420;p51"/>
          <p:cNvSpPr txBox="1">
            <a:spLocks noGrp="1"/>
          </p:cNvSpPr>
          <p:nvPr>
            <p:ph type="title" idx="2"/>
          </p:nvPr>
        </p:nvSpPr>
        <p:spPr>
          <a:xfrm>
            <a:off x="713325" y="1412463"/>
            <a:ext cx="1536300" cy="8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02</a:t>
            </a:r>
            <a:endParaRPr dirty="0">
              <a:solidFill>
                <a:schemeClr val="accent6"/>
              </a:solidFill>
            </a:endParaRPr>
          </a:p>
        </p:txBody>
      </p:sp>
      <p:cxnSp>
        <p:nvCxnSpPr>
          <p:cNvPr id="426" name="Google Shape;426;p51"/>
          <p:cNvCxnSpPr/>
          <p:nvPr/>
        </p:nvCxnSpPr>
        <p:spPr>
          <a:xfrm>
            <a:off x="849550" y="2389525"/>
            <a:ext cx="34341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Routes of Administration</a:t>
            </a:r>
            <a:endParaRPr dirty="0"/>
          </a:p>
        </p:txBody>
      </p:sp>
      <p:sp>
        <p:nvSpPr>
          <p:cNvPr id="330" name="Google Shape;330;p47"/>
          <p:cNvSpPr txBox="1">
            <a:spLocks noGrp="1"/>
          </p:cNvSpPr>
          <p:nvPr>
            <p:ph type="body" idx="1"/>
          </p:nvPr>
        </p:nvSpPr>
        <p:spPr>
          <a:xfrm>
            <a:off x="517625" y="1017725"/>
            <a:ext cx="4077300" cy="3889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1600"/>
              </a:spcBef>
              <a:spcAft>
                <a:spcPts val="1200"/>
              </a:spcAft>
              <a:buSzPts val="1400"/>
              <a:buNone/>
            </a:pPr>
            <a:r>
              <a:rPr lang="en" sz="1600" dirty="0"/>
              <a:t>Cocaine (White Powder)</a:t>
            </a:r>
          </a:p>
          <a:p>
            <a:pPr marL="457200" lvl="0" indent="-317500" algn="l" rtl="0">
              <a:spcAft>
                <a:spcPts val="1200"/>
              </a:spcAft>
              <a:buSzPts val="1400"/>
              <a:buChar char="●"/>
            </a:pPr>
            <a:r>
              <a:rPr lang="en" sz="1600" dirty="0"/>
              <a:t>Snorted</a:t>
            </a:r>
          </a:p>
          <a:p>
            <a:pPr marL="457200" lvl="0" indent="-317500" algn="l" rtl="0">
              <a:spcAft>
                <a:spcPts val="1200"/>
              </a:spcAft>
              <a:buSzPts val="1400"/>
              <a:buChar char="●"/>
            </a:pPr>
            <a:r>
              <a:rPr lang="en" sz="1600" dirty="0"/>
              <a:t>Dissolved for injection </a:t>
            </a:r>
          </a:p>
          <a:p>
            <a:pPr marL="139700" lvl="0" indent="0" algn="l" rtl="0">
              <a:spcAft>
                <a:spcPts val="1200"/>
              </a:spcAft>
              <a:buSzPts val="1400"/>
              <a:buNone/>
            </a:pPr>
            <a:r>
              <a:rPr lang="en" sz="1600" dirty="0"/>
              <a:t>Crack Cocaine (solid chunck)</a:t>
            </a:r>
            <a:endParaRPr sz="16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Heated in a pipe, inhaled into the lungs</a:t>
            </a:r>
            <a:endParaRPr sz="160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" sz="160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dirty="0"/>
              <a:t>Prepared from Coca leaves, processed into purified crystals. Cocaine is often diluted 50% with other white powders (corn starch, lactose, talcum powder). Crack is boiled with sodium bicarbonate. </a:t>
            </a:r>
            <a:endParaRPr sz="1600" dirty="0"/>
          </a:p>
        </p:txBody>
      </p:sp>
      <p:pic>
        <p:nvPicPr>
          <p:cNvPr id="331" name="Google Shape;33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424" y="2478025"/>
            <a:ext cx="812325" cy="13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649" y="1475177"/>
            <a:ext cx="309857" cy="50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2292" y="3041788"/>
            <a:ext cx="1147826" cy="186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8501" y="1978874"/>
            <a:ext cx="548700" cy="891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orld Homeopathy Day by Slidesgo">
  <a:themeElements>
    <a:clrScheme name="Simple Light">
      <a:dk1>
        <a:srgbClr val="2F3037"/>
      </a:dk1>
      <a:lt1>
        <a:srgbClr val="F4F5F5"/>
      </a:lt1>
      <a:dk2>
        <a:srgbClr val="C2C2C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F30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912</Words>
  <Application>Microsoft Office PowerPoint</Application>
  <PresentationFormat>On-screen Show (16:9)</PresentationFormat>
  <Paragraphs>198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Syne</vt:lpstr>
      <vt:lpstr>Source Sans Pro</vt:lpstr>
      <vt:lpstr>Syne SemiBold</vt:lpstr>
      <vt:lpstr>Proxima Nova</vt:lpstr>
      <vt:lpstr>Arial</vt:lpstr>
      <vt:lpstr>World Homeopathy Day by Slidesgo</vt:lpstr>
      <vt:lpstr>Slidesgo Final Pages</vt:lpstr>
      <vt:lpstr>Cocaine &amp; Crack</vt:lpstr>
      <vt:lpstr>Table of contents</vt:lpstr>
      <vt:lpstr>History</vt:lpstr>
      <vt:lpstr>Used for centuries!</vt:lpstr>
      <vt:lpstr>History</vt:lpstr>
      <vt:lpstr>History</vt:lpstr>
      <vt:lpstr>To Be Continued</vt:lpstr>
      <vt:lpstr>Routes of Administration</vt:lpstr>
      <vt:lpstr>Routes of Administration</vt:lpstr>
      <vt:lpstr>03</vt:lpstr>
      <vt:lpstr>Euphoria &amp; Wellbeing</vt:lpstr>
      <vt:lpstr>Medical Uses Schedule II</vt:lpstr>
      <vt:lpstr>Medicines</vt:lpstr>
      <vt:lpstr>05</vt:lpstr>
      <vt:lpstr>Pharmacokinetics</vt:lpstr>
      <vt:lpstr>Reuptake</vt:lpstr>
      <vt:lpstr>Reuptake</vt:lpstr>
      <vt:lpstr>Half Life is 1 Hour!</vt:lpstr>
      <vt:lpstr>PowerPoint Presentation</vt:lpstr>
      <vt:lpstr>social, political, legal, economic, cultural</vt:lpstr>
      <vt:lpstr>Social</vt:lpstr>
      <vt:lpstr>Legal and Political</vt:lpstr>
      <vt:lpstr>Fair Sentencing Act of 2010</vt:lpstr>
      <vt:lpstr>Socioeconomics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Homeopathy Day</dc:title>
  <cp:lastModifiedBy>Alayna Collins</cp:lastModifiedBy>
  <cp:revision>1</cp:revision>
  <dcterms:modified xsi:type="dcterms:W3CDTF">2023-10-24T01:48:34Z</dcterms:modified>
</cp:coreProperties>
</file>